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notesSlides/notesSlide3.xml" ContentType="application/vnd.openxmlformats-officedocument.presentationml.notesSlid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56" r:id="rId5"/>
    <p:sldId id="290" r:id="rId6"/>
    <p:sldId id="2679" r:id="rId7"/>
    <p:sldId id="292" r:id="rId8"/>
    <p:sldId id="308" r:id="rId9"/>
    <p:sldId id="309" r:id="rId10"/>
    <p:sldId id="312" r:id="rId11"/>
    <p:sldId id="314" r:id="rId12"/>
    <p:sldId id="297" r:id="rId13"/>
    <p:sldId id="2683" r:id="rId14"/>
    <p:sldId id="298" r:id="rId15"/>
    <p:sldId id="300" r:id="rId16"/>
    <p:sldId id="324" r:id="rId17"/>
    <p:sldId id="310" r:id="rId18"/>
    <p:sldId id="258" r:id="rId19"/>
    <p:sldId id="2678" r:id="rId20"/>
  </p:sldIdLst>
  <p:sldSz cx="12192000" cy="6858000"/>
  <p:notesSz cx="6797675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lanca García" initials="BG" lastIdx="1" clrIdx="0">
    <p:extLst>
      <p:ext uri="{19B8F6BF-5375-455C-9EA6-DF929625EA0E}">
        <p15:presenceInfo xmlns:p15="http://schemas.microsoft.com/office/powerpoint/2012/main" userId="S::bgarcia@asnef.onmicrosoft.com::95cb2d3f-76d1-4807-9db0-2274f405462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8B"/>
    <a:srgbClr val="003366"/>
    <a:srgbClr val="FF9933"/>
    <a:srgbClr val="76B861"/>
    <a:srgbClr val="375DA1"/>
    <a:srgbClr val="CCECFF"/>
    <a:srgbClr val="005A87"/>
    <a:srgbClr val="E46C0A"/>
    <a:srgbClr val="707173"/>
    <a:srgbClr val="7071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/>
    </p:cSldViewPr>
  </p:slide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García" userId="c4a5638d-c82d-4dcd-bf63-ebaf952a730c" providerId="ADAL" clId="{1095232C-C6B4-494B-A48E-DB9E1286CC88}"/>
    <pc:docChg chg="undo redo custSel addSld delSld modSld sldOrd">
      <pc:chgData name="Carlos García" userId="c4a5638d-c82d-4dcd-bf63-ebaf952a730c" providerId="ADAL" clId="{1095232C-C6B4-494B-A48E-DB9E1286CC88}" dt="2024-02-23T08:00:41.042" v="2477" actId="47"/>
      <pc:docMkLst>
        <pc:docMk/>
      </pc:docMkLst>
      <pc:sldChg chg="modSp mod">
        <pc:chgData name="Carlos García" userId="c4a5638d-c82d-4dcd-bf63-ebaf952a730c" providerId="ADAL" clId="{1095232C-C6B4-494B-A48E-DB9E1286CC88}" dt="2024-02-23T07:32:48.324" v="2475" actId="20577"/>
        <pc:sldMkLst>
          <pc:docMk/>
          <pc:sldMk cId="3050378838" sldId="256"/>
        </pc:sldMkLst>
        <pc:spChg chg="mod">
          <ac:chgData name="Carlos García" userId="c4a5638d-c82d-4dcd-bf63-ebaf952a730c" providerId="ADAL" clId="{1095232C-C6B4-494B-A48E-DB9E1286CC88}" dt="2024-02-14T07:40:07.008" v="1241" actId="1076"/>
          <ac:spMkLst>
            <pc:docMk/>
            <pc:sldMk cId="3050378838" sldId="256"/>
            <ac:spMk id="2" creationId="{4B2F3A6E-69D2-4238-843E-997683CF3354}"/>
          </ac:spMkLst>
        </pc:spChg>
        <pc:spChg chg="mod">
          <ac:chgData name="Carlos García" userId="c4a5638d-c82d-4dcd-bf63-ebaf952a730c" providerId="ADAL" clId="{1095232C-C6B4-494B-A48E-DB9E1286CC88}" dt="2024-02-13T10:12:36.364" v="1" actId="6549"/>
          <ac:spMkLst>
            <pc:docMk/>
            <pc:sldMk cId="3050378838" sldId="256"/>
            <ac:spMk id="4" creationId="{8A3E9DE6-898A-4281-8FB3-BBE8EAF2D84D}"/>
          </ac:spMkLst>
        </pc:spChg>
        <pc:spChg chg="mod">
          <ac:chgData name="Carlos García" userId="c4a5638d-c82d-4dcd-bf63-ebaf952a730c" providerId="ADAL" clId="{1095232C-C6B4-494B-A48E-DB9E1286CC88}" dt="2024-02-23T07:32:48.324" v="2475" actId="20577"/>
          <ac:spMkLst>
            <pc:docMk/>
            <pc:sldMk cId="3050378838" sldId="256"/>
            <ac:spMk id="21" creationId="{9B74BB6B-A28B-4BF0-889E-D31C17EB91BF}"/>
          </ac:spMkLst>
        </pc:spChg>
      </pc:sldChg>
      <pc:sldChg chg="addSp delSp modSp add mod modNotesTx">
        <pc:chgData name="Carlos García" userId="c4a5638d-c82d-4dcd-bf63-ebaf952a730c" providerId="ADAL" clId="{1095232C-C6B4-494B-A48E-DB9E1286CC88}" dt="2024-02-14T11:48:30.960" v="2461" actId="2"/>
        <pc:sldMkLst>
          <pc:docMk/>
          <pc:sldMk cId="2077255735" sldId="258"/>
        </pc:sldMkLst>
        <pc:spChg chg="add mod">
          <ac:chgData name="Carlos García" userId="c4a5638d-c82d-4dcd-bf63-ebaf952a730c" providerId="ADAL" clId="{1095232C-C6B4-494B-A48E-DB9E1286CC88}" dt="2024-02-14T11:37:03.489" v="2242" actId="164"/>
          <ac:spMkLst>
            <pc:docMk/>
            <pc:sldMk cId="2077255735" sldId="258"/>
            <ac:spMk id="4" creationId="{98555643-97A3-FEA3-23F7-E8AADC8DD715}"/>
          </ac:spMkLst>
        </pc:spChg>
        <pc:spChg chg="mod">
          <ac:chgData name="Carlos García" userId="c4a5638d-c82d-4dcd-bf63-ebaf952a730c" providerId="ADAL" clId="{1095232C-C6B4-494B-A48E-DB9E1286CC88}" dt="2024-02-14T11:39:20.983" v="2254" actId="1076"/>
          <ac:spMkLst>
            <pc:docMk/>
            <pc:sldMk cId="2077255735" sldId="258"/>
            <ac:spMk id="10" creationId="{A449363D-E340-8642-51CD-3AB2B95511E6}"/>
          </ac:spMkLst>
        </pc:spChg>
        <pc:spChg chg="del">
          <ac:chgData name="Carlos García" userId="c4a5638d-c82d-4dcd-bf63-ebaf952a730c" providerId="ADAL" clId="{1095232C-C6B4-494B-A48E-DB9E1286CC88}" dt="2024-02-14T11:39:09.058" v="2251" actId="478"/>
          <ac:spMkLst>
            <pc:docMk/>
            <pc:sldMk cId="2077255735" sldId="258"/>
            <ac:spMk id="12" creationId="{2625CAE9-0677-13CF-4C9D-52301426AA17}"/>
          </ac:spMkLst>
        </pc:spChg>
        <pc:grpChg chg="add mod">
          <ac:chgData name="Carlos García" userId="c4a5638d-c82d-4dcd-bf63-ebaf952a730c" providerId="ADAL" clId="{1095232C-C6B4-494B-A48E-DB9E1286CC88}" dt="2024-02-14T11:37:03.489" v="2242" actId="164"/>
          <ac:grpSpMkLst>
            <pc:docMk/>
            <pc:sldMk cId="2077255735" sldId="258"/>
            <ac:grpSpMk id="7" creationId="{2934C443-49AD-9C3A-1EEF-F47AAE9CA9F7}"/>
          </ac:grpSpMkLst>
        </pc:grpChg>
        <pc:graphicFrameChg chg="add mod">
          <ac:chgData name="Carlos García" userId="c4a5638d-c82d-4dcd-bf63-ebaf952a730c" providerId="ADAL" clId="{1095232C-C6B4-494B-A48E-DB9E1286CC88}" dt="2024-02-14T11:39:12.579" v="2252" actId="1076"/>
          <ac:graphicFrameMkLst>
            <pc:docMk/>
            <pc:sldMk cId="2077255735" sldId="258"/>
            <ac:graphicFrameMk id="8" creationId="{F734A6EA-E40C-4973-E961-1831656C419D}"/>
          </ac:graphicFrameMkLst>
        </pc:graphicFrameChg>
        <pc:picChg chg="del">
          <ac:chgData name="Carlos García" userId="c4a5638d-c82d-4dcd-bf63-ebaf952a730c" providerId="ADAL" clId="{1095232C-C6B4-494B-A48E-DB9E1286CC88}" dt="2024-02-14T10:57:17.567" v="1759" actId="478"/>
          <ac:picMkLst>
            <pc:docMk/>
            <pc:sldMk cId="2077255735" sldId="258"/>
            <ac:picMk id="5" creationId="{F87B3E6C-B0AC-B416-22C2-35A7695895BD}"/>
          </ac:picMkLst>
        </pc:picChg>
        <pc:picChg chg="del">
          <ac:chgData name="Carlos García" userId="c4a5638d-c82d-4dcd-bf63-ebaf952a730c" providerId="ADAL" clId="{1095232C-C6B4-494B-A48E-DB9E1286CC88}" dt="2024-02-14T10:56:32.575" v="1757" actId="478"/>
          <ac:picMkLst>
            <pc:docMk/>
            <pc:sldMk cId="2077255735" sldId="258"/>
            <ac:picMk id="6" creationId="{C43C59E2-EB12-9048-06E1-E0F942659D71}"/>
          </ac:picMkLst>
        </pc:picChg>
        <pc:picChg chg="mod">
          <ac:chgData name="Carlos García" userId="c4a5638d-c82d-4dcd-bf63-ebaf952a730c" providerId="ADAL" clId="{1095232C-C6B4-494B-A48E-DB9E1286CC88}" dt="2024-02-14T11:37:03.489" v="2242" actId="164"/>
          <ac:picMkLst>
            <pc:docMk/>
            <pc:sldMk cId="2077255735" sldId="258"/>
            <ac:picMk id="9" creationId="{B04D1A47-480E-32AC-78F3-A101CB18E6C3}"/>
          </ac:picMkLst>
        </pc:picChg>
      </pc:sldChg>
      <pc:sldChg chg="delSp modSp mod">
        <pc:chgData name="Carlos García" userId="c4a5638d-c82d-4dcd-bf63-ebaf952a730c" providerId="ADAL" clId="{1095232C-C6B4-494B-A48E-DB9E1286CC88}" dt="2024-02-14T11:48:34.823" v="2463" actId="2"/>
        <pc:sldMkLst>
          <pc:docMk/>
          <pc:sldMk cId="331393455" sldId="290"/>
        </pc:sldMkLst>
        <pc:spChg chg="mod">
          <ac:chgData name="Carlos García" userId="c4a5638d-c82d-4dcd-bf63-ebaf952a730c" providerId="ADAL" clId="{1095232C-C6B4-494B-A48E-DB9E1286CC88}" dt="2024-02-14T11:48:34.823" v="2463" actId="2"/>
          <ac:spMkLst>
            <pc:docMk/>
            <pc:sldMk cId="331393455" sldId="290"/>
            <ac:spMk id="6" creationId="{00000000-0000-0000-0000-000000000000}"/>
          </ac:spMkLst>
        </pc:spChg>
        <pc:spChg chg="mod">
          <ac:chgData name="Carlos García" userId="c4a5638d-c82d-4dcd-bf63-ebaf952a730c" providerId="ADAL" clId="{1095232C-C6B4-494B-A48E-DB9E1286CC88}" dt="2024-02-14T11:48:06.552" v="2457" actId="6549"/>
          <ac:spMkLst>
            <pc:docMk/>
            <pc:sldMk cId="331393455" sldId="290"/>
            <ac:spMk id="7" creationId="{00000000-0000-0000-0000-000000000000}"/>
          </ac:spMkLst>
        </pc:spChg>
        <pc:spChg chg="del">
          <ac:chgData name="Carlos García" userId="c4a5638d-c82d-4dcd-bf63-ebaf952a730c" providerId="ADAL" clId="{1095232C-C6B4-494B-A48E-DB9E1286CC88}" dt="2024-02-14T11:47:16.672" v="2423" actId="478"/>
          <ac:spMkLst>
            <pc:docMk/>
            <pc:sldMk cId="331393455" sldId="290"/>
            <ac:spMk id="9" creationId="{00000000-0000-0000-0000-000000000000}"/>
          </ac:spMkLst>
        </pc:spChg>
      </pc:sldChg>
      <pc:sldChg chg="modSp del mod">
        <pc:chgData name="Carlos García" userId="c4a5638d-c82d-4dcd-bf63-ebaf952a730c" providerId="ADAL" clId="{1095232C-C6B4-494B-A48E-DB9E1286CC88}" dt="2024-02-13T10:57:41.936" v="196" actId="47"/>
        <pc:sldMkLst>
          <pc:docMk/>
          <pc:sldMk cId="3110240658" sldId="291"/>
        </pc:sldMkLst>
        <pc:graphicFrameChg chg="mod">
          <ac:chgData name="Carlos García" userId="c4a5638d-c82d-4dcd-bf63-ebaf952a730c" providerId="ADAL" clId="{1095232C-C6B4-494B-A48E-DB9E1286CC88}" dt="2024-02-13T10:35:12.256" v="56"/>
          <ac:graphicFrameMkLst>
            <pc:docMk/>
            <pc:sldMk cId="3110240658" sldId="291"/>
            <ac:graphicFrameMk id="6" creationId="{222535D9-40AA-46C3-82B1-E36A13472AD3}"/>
          </ac:graphicFrameMkLst>
        </pc:graphicFrameChg>
      </pc:sldChg>
      <pc:sldChg chg="modSp mod">
        <pc:chgData name="Carlos García" userId="c4a5638d-c82d-4dcd-bf63-ebaf952a730c" providerId="ADAL" clId="{1095232C-C6B4-494B-A48E-DB9E1286CC88}" dt="2024-02-23T07:46:14.409" v="2476" actId="6549"/>
        <pc:sldMkLst>
          <pc:docMk/>
          <pc:sldMk cId="1756080731" sldId="292"/>
        </pc:sldMkLst>
        <pc:spChg chg="mod">
          <ac:chgData name="Carlos García" userId="c4a5638d-c82d-4dcd-bf63-ebaf952a730c" providerId="ADAL" clId="{1095232C-C6B4-494B-A48E-DB9E1286CC88}" dt="2024-02-13T10:59:39.167" v="209" actId="1076"/>
          <ac:spMkLst>
            <pc:docMk/>
            <pc:sldMk cId="1756080731" sldId="292"/>
            <ac:spMk id="2" creationId="{DC8A2D08-9E54-472F-BB99-7155A17B65D7}"/>
          </ac:spMkLst>
        </pc:spChg>
        <pc:spChg chg="mod">
          <ac:chgData name="Carlos García" userId="c4a5638d-c82d-4dcd-bf63-ebaf952a730c" providerId="ADAL" clId="{1095232C-C6B4-494B-A48E-DB9E1286CC88}" dt="2024-02-23T07:46:14.409" v="2476" actId="6549"/>
          <ac:spMkLst>
            <pc:docMk/>
            <pc:sldMk cId="1756080731" sldId="292"/>
            <ac:spMk id="5" creationId="{DF9535B6-FB5C-47E0-AE75-108F102008E0}"/>
          </ac:spMkLst>
        </pc:spChg>
        <pc:spChg chg="mod">
          <ac:chgData name="Carlos García" userId="c4a5638d-c82d-4dcd-bf63-ebaf952a730c" providerId="ADAL" clId="{1095232C-C6B4-494B-A48E-DB9E1286CC88}" dt="2024-02-13T11:00:21.605" v="225" actId="1076"/>
          <ac:spMkLst>
            <pc:docMk/>
            <pc:sldMk cId="1756080731" sldId="292"/>
            <ac:spMk id="11" creationId="{6B8C0C34-2144-4519-81BF-3D3BBFCE8728}"/>
          </ac:spMkLst>
        </pc:spChg>
        <pc:graphicFrameChg chg="mod">
          <ac:chgData name="Carlos García" userId="c4a5638d-c82d-4dcd-bf63-ebaf952a730c" providerId="ADAL" clId="{1095232C-C6B4-494B-A48E-DB9E1286CC88}" dt="2024-02-13T11:00:35.494" v="227"/>
          <ac:graphicFrameMkLst>
            <pc:docMk/>
            <pc:sldMk cId="1756080731" sldId="292"/>
            <ac:graphicFrameMk id="6" creationId="{222535D9-40AA-46C3-82B1-E36A13472AD3}"/>
          </ac:graphicFrameMkLst>
        </pc:graphicFrameChg>
      </pc:sldChg>
      <pc:sldChg chg="modSp mod">
        <pc:chgData name="Carlos García" userId="c4a5638d-c82d-4dcd-bf63-ebaf952a730c" providerId="ADAL" clId="{1095232C-C6B4-494B-A48E-DB9E1286CC88}" dt="2024-02-14T11:48:23.797" v="2458" actId="2"/>
        <pc:sldMkLst>
          <pc:docMk/>
          <pc:sldMk cId="290711070" sldId="297"/>
        </pc:sldMkLst>
        <pc:spChg chg="mod">
          <ac:chgData name="Carlos García" userId="c4a5638d-c82d-4dcd-bf63-ebaf952a730c" providerId="ADAL" clId="{1095232C-C6B4-494B-A48E-DB9E1286CC88}" dt="2024-02-14T11:48:23.797" v="2458" actId="2"/>
          <ac:spMkLst>
            <pc:docMk/>
            <pc:sldMk cId="290711070" sldId="297"/>
            <ac:spMk id="5" creationId="{93590904-8D92-47D7-B4FB-D326907EB6FB}"/>
          </ac:spMkLst>
        </pc:spChg>
        <pc:graphicFrameChg chg="mod">
          <ac:chgData name="Carlos García" userId="c4a5638d-c82d-4dcd-bf63-ebaf952a730c" providerId="ADAL" clId="{1095232C-C6B4-494B-A48E-DB9E1286CC88}" dt="2024-02-13T12:12:18.097" v="592"/>
          <ac:graphicFrameMkLst>
            <pc:docMk/>
            <pc:sldMk cId="290711070" sldId="297"/>
            <ac:graphicFrameMk id="6" creationId="{222535D9-40AA-46C3-82B1-E36A13472AD3}"/>
          </ac:graphicFrameMkLst>
        </pc:graphicFrameChg>
      </pc:sldChg>
      <pc:sldChg chg="modSp mod">
        <pc:chgData name="Carlos García" userId="c4a5638d-c82d-4dcd-bf63-ebaf952a730c" providerId="ADAL" clId="{1095232C-C6B4-494B-A48E-DB9E1286CC88}" dt="2024-02-13T13:38:55.641" v="1174" actId="6549"/>
        <pc:sldMkLst>
          <pc:docMk/>
          <pc:sldMk cId="3290790727" sldId="298"/>
        </pc:sldMkLst>
        <pc:spChg chg="mod">
          <ac:chgData name="Carlos García" userId="c4a5638d-c82d-4dcd-bf63-ebaf952a730c" providerId="ADAL" clId="{1095232C-C6B4-494B-A48E-DB9E1286CC88}" dt="2024-02-13T13:38:55.641" v="1174" actId="6549"/>
          <ac:spMkLst>
            <pc:docMk/>
            <pc:sldMk cId="3290790727" sldId="298"/>
            <ac:spMk id="7" creationId="{096F5F46-583F-4343-884E-E3D757B25B68}"/>
          </ac:spMkLst>
        </pc:spChg>
        <pc:spChg chg="mod">
          <ac:chgData name="Carlos García" userId="c4a5638d-c82d-4dcd-bf63-ebaf952a730c" providerId="ADAL" clId="{1095232C-C6B4-494B-A48E-DB9E1286CC88}" dt="2024-02-13T13:38:51.119" v="1172" actId="1076"/>
          <ac:spMkLst>
            <pc:docMk/>
            <pc:sldMk cId="3290790727" sldId="298"/>
            <ac:spMk id="8" creationId="{CE59688F-F36D-4575-AB65-8E933BE89B81}"/>
          </ac:spMkLst>
        </pc:spChg>
      </pc:sldChg>
      <pc:sldChg chg="modSp mod">
        <pc:chgData name="Carlos García" userId="c4a5638d-c82d-4dcd-bf63-ebaf952a730c" providerId="ADAL" clId="{1095232C-C6B4-494B-A48E-DB9E1286CC88}" dt="2024-02-13T13:54:00.041" v="1217" actId="20577"/>
        <pc:sldMkLst>
          <pc:docMk/>
          <pc:sldMk cId="1302635098" sldId="300"/>
        </pc:sldMkLst>
        <pc:spChg chg="mod">
          <ac:chgData name="Carlos García" userId="c4a5638d-c82d-4dcd-bf63-ebaf952a730c" providerId="ADAL" clId="{1095232C-C6B4-494B-A48E-DB9E1286CC88}" dt="2024-02-13T13:54:00.041" v="1217" actId="20577"/>
          <ac:spMkLst>
            <pc:docMk/>
            <pc:sldMk cId="1302635098" sldId="300"/>
            <ac:spMk id="5" creationId="{14B5F527-ABD3-4896-8829-18956FA2E6A4}"/>
          </ac:spMkLst>
        </pc:spChg>
        <pc:spChg chg="mod">
          <ac:chgData name="Carlos García" userId="c4a5638d-c82d-4dcd-bf63-ebaf952a730c" providerId="ADAL" clId="{1095232C-C6B4-494B-A48E-DB9E1286CC88}" dt="2024-02-13T13:41:16.370" v="1176" actId="6549"/>
          <ac:spMkLst>
            <pc:docMk/>
            <pc:sldMk cId="1302635098" sldId="300"/>
            <ac:spMk id="7" creationId="{096F5F46-583F-4343-884E-E3D757B25B68}"/>
          </ac:spMkLst>
        </pc:spChg>
      </pc:sldChg>
      <pc:sldChg chg="modSp mod">
        <pc:chgData name="Carlos García" userId="c4a5638d-c82d-4dcd-bf63-ebaf952a730c" providerId="ADAL" clId="{1095232C-C6B4-494B-A48E-DB9E1286CC88}" dt="2024-02-13T11:06:36.683" v="364" actId="20577"/>
        <pc:sldMkLst>
          <pc:docMk/>
          <pc:sldMk cId="1130528785" sldId="308"/>
        </pc:sldMkLst>
        <pc:spChg chg="mod">
          <ac:chgData name="Carlos García" userId="c4a5638d-c82d-4dcd-bf63-ebaf952a730c" providerId="ADAL" clId="{1095232C-C6B4-494B-A48E-DB9E1286CC88}" dt="2024-02-13T11:05:19.355" v="260" actId="1076"/>
          <ac:spMkLst>
            <pc:docMk/>
            <pc:sldMk cId="1130528785" sldId="308"/>
            <ac:spMk id="8" creationId="{A1F13C83-137C-4834-AC85-A28801582A79}"/>
          </ac:spMkLst>
        </pc:spChg>
        <pc:spChg chg="mod">
          <ac:chgData name="Carlos García" userId="c4a5638d-c82d-4dcd-bf63-ebaf952a730c" providerId="ADAL" clId="{1095232C-C6B4-494B-A48E-DB9E1286CC88}" dt="2024-02-13T11:06:36.683" v="364" actId="20577"/>
          <ac:spMkLst>
            <pc:docMk/>
            <pc:sldMk cId="1130528785" sldId="308"/>
            <ac:spMk id="10" creationId="{93CEC155-EA0A-4259-BED4-4943B738B182}"/>
          </ac:spMkLst>
        </pc:spChg>
        <pc:spChg chg="mod">
          <ac:chgData name="Carlos García" userId="c4a5638d-c82d-4dcd-bf63-ebaf952a730c" providerId="ADAL" clId="{1095232C-C6B4-494B-A48E-DB9E1286CC88}" dt="2024-02-13T11:05:36.781" v="274" actId="20577"/>
          <ac:spMkLst>
            <pc:docMk/>
            <pc:sldMk cId="1130528785" sldId="308"/>
            <ac:spMk id="11" creationId="{ED846963-AEB5-4F2C-8BD7-78802EF9C9A4}"/>
          </ac:spMkLst>
        </pc:spChg>
        <pc:spChg chg="mod">
          <ac:chgData name="Carlos García" userId="c4a5638d-c82d-4dcd-bf63-ebaf952a730c" providerId="ADAL" clId="{1095232C-C6B4-494B-A48E-DB9E1286CC88}" dt="2024-02-13T11:04:51.016" v="255" actId="1076"/>
          <ac:spMkLst>
            <pc:docMk/>
            <pc:sldMk cId="1130528785" sldId="308"/>
            <ac:spMk id="12" creationId="{CE502796-E915-4EAB-B0DD-2BD5F06C2A78}"/>
          </ac:spMkLst>
        </pc:spChg>
        <pc:graphicFrameChg chg="mod">
          <ac:chgData name="Carlos García" userId="c4a5638d-c82d-4dcd-bf63-ebaf952a730c" providerId="ADAL" clId="{1095232C-C6B4-494B-A48E-DB9E1286CC88}" dt="2024-02-13T11:05:47.164" v="276"/>
          <ac:graphicFrameMkLst>
            <pc:docMk/>
            <pc:sldMk cId="1130528785" sldId="308"/>
            <ac:graphicFrameMk id="6" creationId="{222535D9-40AA-46C3-82B1-E36A13472AD3}"/>
          </ac:graphicFrameMkLst>
        </pc:graphicFrameChg>
      </pc:sldChg>
      <pc:sldChg chg="modSp mod">
        <pc:chgData name="Carlos García" userId="c4a5638d-c82d-4dcd-bf63-ebaf952a730c" providerId="ADAL" clId="{1095232C-C6B4-494B-A48E-DB9E1286CC88}" dt="2024-02-13T11:10:12.568" v="404" actId="6549"/>
        <pc:sldMkLst>
          <pc:docMk/>
          <pc:sldMk cId="4187397949" sldId="309"/>
        </pc:sldMkLst>
        <pc:spChg chg="mod">
          <ac:chgData name="Carlos García" userId="c4a5638d-c82d-4dcd-bf63-ebaf952a730c" providerId="ADAL" clId="{1095232C-C6B4-494B-A48E-DB9E1286CC88}" dt="2024-02-13T11:09:02.174" v="382" actId="1076"/>
          <ac:spMkLst>
            <pc:docMk/>
            <pc:sldMk cId="4187397949" sldId="309"/>
            <ac:spMk id="8" creationId="{A1F13C83-137C-4834-AC85-A28801582A79}"/>
          </ac:spMkLst>
        </pc:spChg>
        <pc:spChg chg="mod">
          <ac:chgData name="Carlos García" userId="c4a5638d-c82d-4dcd-bf63-ebaf952a730c" providerId="ADAL" clId="{1095232C-C6B4-494B-A48E-DB9E1286CC88}" dt="2024-02-13T11:08:29.037" v="376" actId="403"/>
          <ac:spMkLst>
            <pc:docMk/>
            <pc:sldMk cId="4187397949" sldId="309"/>
            <ac:spMk id="10" creationId="{CBC0260B-4140-43D1-92FC-2F308F636AB0}"/>
          </ac:spMkLst>
        </pc:spChg>
        <pc:spChg chg="mod">
          <ac:chgData name="Carlos García" userId="c4a5638d-c82d-4dcd-bf63-ebaf952a730c" providerId="ADAL" clId="{1095232C-C6B4-494B-A48E-DB9E1286CC88}" dt="2024-02-13T11:09:23.497" v="396" actId="6549"/>
          <ac:spMkLst>
            <pc:docMk/>
            <pc:sldMk cId="4187397949" sldId="309"/>
            <ac:spMk id="11" creationId="{ED846963-AEB5-4F2C-8BD7-78802EF9C9A4}"/>
          </ac:spMkLst>
        </pc:spChg>
        <pc:spChg chg="mod">
          <ac:chgData name="Carlos García" userId="c4a5638d-c82d-4dcd-bf63-ebaf952a730c" providerId="ADAL" clId="{1095232C-C6B4-494B-A48E-DB9E1286CC88}" dt="2024-02-13T11:10:12.568" v="404" actId="6549"/>
          <ac:spMkLst>
            <pc:docMk/>
            <pc:sldMk cId="4187397949" sldId="309"/>
            <ac:spMk id="12" creationId="{AE1BDA05-E639-4784-B4E5-A8A6F2F4D51B}"/>
          </ac:spMkLst>
        </pc:spChg>
        <pc:graphicFrameChg chg="mod">
          <ac:chgData name="Carlos García" userId="c4a5638d-c82d-4dcd-bf63-ebaf952a730c" providerId="ADAL" clId="{1095232C-C6B4-494B-A48E-DB9E1286CC88}" dt="2024-02-13T11:09:49.482" v="400"/>
          <ac:graphicFrameMkLst>
            <pc:docMk/>
            <pc:sldMk cId="4187397949" sldId="309"/>
            <ac:graphicFrameMk id="6" creationId="{222535D9-40AA-46C3-82B1-E36A13472AD3}"/>
          </ac:graphicFrameMkLst>
        </pc:graphicFrameChg>
      </pc:sldChg>
      <pc:sldChg chg="addSp delSp modSp mod ord">
        <pc:chgData name="Carlos García" userId="c4a5638d-c82d-4dcd-bf63-ebaf952a730c" providerId="ADAL" clId="{1095232C-C6B4-494B-A48E-DB9E1286CC88}" dt="2024-02-14T11:42:05.803" v="2295" actId="20577"/>
        <pc:sldMkLst>
          <pc:docMk/>
          <pc:sldMk cId="517499824" sldId="310"/>
        </pc:sldMkLst>
        <pc:spChg chg="mod">
          <ac:chgData name="Carlos García" userId="c4a5638d-c82d-4dcd-bf63-ebaf952a730c" providerId="ADAL" clId="{1095232C-C6B4-494B-A48E-DB9E1286CC88}" dt="2024-02-14T11:41:50.619" v="2283" actId="1038"/>
          <ac:spMkLst>
            <pc:docMk/>
            <pc:sldMk cId="517499824" sldId="310"/>
            <ac:spMk id="3" creationId="{00000000-0000-0000-0000-000000000000}"/>
          </ac:spMkLst>
        </pc:spChg>
        <pc:spChg chg="add mod">
          <ac:chgData name="Carlos García" userId="c4a5638d-c82d-4dcd-bf63-ebaf952a730c" providerId="ADAL" clId="{1095232C-C6B4-494B-A48E-DB9E1286CC88}" dt="2024-02-14T11:41:50.619" v="2283" actId="1038"/>
          <ac:spMkLst>
            <pc:docMk/>
            <pc:sldMk cId="517499824" sldId="310"/>
            <ac:spMk id="8" creationId="{28BE868E-166F-A4EC-6BCC-903CD6417229}"/>
          </ac:spMkLst>
        </pc:spChg>
        <pc:spChg chg="add mod">
          <ac:chgData name="Carlos García" userId="c4a5638d-c82d-4dcd-bf63-ebaf952a730c" providerId="ADAL" clId="{1095232C-C6B4-494B-A48E-DB9E1286CC88}" dt="2024-02-14T11:42:05.803" v="2295" actId="20577"/>
          <ac:spMkLst>
            <pc:docMk/>
            <pc:sldMk cId="517499824" sldId="310"/>
            <ac:spMk id="9" creationId="{56D06E44-BBF5-4CBA-A3DF-82959D03F4D7}"/>
          </ac:spMkLst>
        </pc:spChg>
        <pc:spChg chg="add del mod">
          <ac:chgData name="Carlos García" userId="c4a5638d-c82d-4dcd-bf63-ebaf952a730c" providerId="ADAL" clId="{1095232C-C6B4-494B-A48E-DB9E1286CC88}" dt="2024-02-14T11:20:58.417" v="1873" actId="478"/>
          <ac:spMkLst>
            <pc:docMk/>
            <pc:sldMk cId="517499824" sldId="310"/>
            <ac:spMk id="11" creationId="{37B1DA9B-93B4-7C8C-5A38-6AEF736BDADC}"/>
          </ac:spMkLst>
        </pc:spChg>
        <pc:spChg chg="mod">
          <ac:chgData name="Carlos García" userId="c4a5638d-c82d-4dcd-bf63-ebaf952a730c" providerId="ADAL" clId="{1095232C-C6B4-494B-A48E-DB9E1286CC88}" dt="2024-02-14T11:28:35.857" v="1924" actId="6549"/>
          <ac:spMkLst>
            <pc:docMk/>
            <pc:sldMk cId="517499824" sldId="310"/>
            <ac:spMk id="17" creationId="{7DF7C84F-7331-4DD8-8091-D096E5D412FF}"/>
          </ac:spMkLst>
        </pc:spChg>
        <pc:spChg chg="mod">
          <ac:chgData name="Carlos García" userId="c4a5638d-c82d-4dcd-bf63-ebaf952a730c" providerId="ADAL" clId="{1095232C-C6B4-494B-A48E-DB9E1286CC88}" dt="2024-02-14T11:41:50.619" v="2283" actId="1038"/>
          <ac:spMkLst>
            <pc:docMk/>
            <pc:sldMk cId="517499824" sldId="310"/>
            <ac:spMk id="20" creationId="{00000000-0000-0000-0000-000000000000}"/>
          </ac:spMkLst>
        </pc:spChg>
        <pc:graphicFrameChg chg="mod">
          <ac:chgData name="Carlos García" userId="c4a5638d-c82d-4dcd-bf63-ebaf952a730c" providerId="ADAL" clId="{1095232C-C6B4-494B-A48E-DB9E1286CC88}" dt="2024-02-14T11:41:41.783" v="2267" actId="1076"/>
          <ac:graphicFrameMkLst>
            <pc:docMk/>
            <pc:sldMk cId="517499824" sldId="310"/>
            <ac:graphicFrameMk id="5" creationId="{00000000-0000-0000-0000-000000000000}"/>
          </ac:graphicFrameMkLst>
        </pc:graphicFrameChg>
        <pc:graphicFrameChg chg="add mod">
          <ac:chgData name="Carlos García" userId="c4a5638d-c82d-4dcd-bf63-ebaf952a730c" providerId="ADAL" clId="{1095232C-C6B4-494B-A48E-DB9E1286CC88}" dt="2024-02-14T11:21:10.634" v="1875"/>
          <ac:graphicFrameMkLst>
            <pc:docMk/>
            <pc:sldMk cId="517499824" sldId="310"/>
            <ac:graphicFrameMk id="7" creationId="{C2FDDEF8-75A3-C2A4-855B-0D63BAB96920}"/>
          </ac:graphicFrameMkLst>
        </pc:graphicFrameChg>
        <pc:cxnChg chg="mod">
          <ac:chgData name="Carlos García" userId="c4a5638d-c82d-4dcd-bf63-ebaf952a730c" providerId="ADAL" clId="{1095232C-C6B4-494B-A48E-DB9E1286CC88}" dt="2024-02-14T11:41:50.619" v="2283" actId="1038"/>
          <ac:cxnSpMkLst>
            <pc:docMk/>
            <pc:sldMk cId="517499824" sldId="310"/>
            <ac:cxnSpMk id="10" creationId="{00000000-0000-0000-0000-000000000000}"/>
          </ac:cxnSpMkLst>
        </pc:cxnChg>
        <pc:cxnChg chg="mod">
          <ac:chgData name="Carlos García" userId="c4a5638d-c82d-4dcd-bf63-ebaf952a730c" providerId="ADAL" clId="{1095232C-C6B4-494B-A48E-DB9E1286CC88}" dt="2024-02-14T11:41:50.619" v="2283" actId="1038"/>
          <ac:cxnSpMkLst>
            <pc:docMk/>
            <pc:sldMk cId="517499824" sldId="310"/>
            <ac:cxnSpMk id="13" creationId="{00000000-0000-0000-0000-000000000000}"/>
          </ac:cxnSpMkLst>
        </pc:cxnChg>
        <pc:cxnChg chg="mod">
          <ac:chgData name="Carlos García" userId="c4a5638d-c82d-4dcd-bf63-ebaf952a730c" providerId="ADAL" clId="{1095232C-C6B4-494B-A48E-DB9E1286CC88}" dt="2024-02-14T11:41:50.619" v="2283" actId="1038"/>
          <ac:cxnSpMkLst>
            <pc:docMk/>
            <pc:sldMk cId="517499824" sldId="310"/>
            <ac:cxnSpMk id="15" creationId="{00000000-0000-0000-0000-000000000000}"/>
          </ac:cxnSpMkLst>
        </pc:cxnChg>
      </pc:sldChg>
      <pc:sldChg chg="addSp delSp modSp del mod">
        <pc:chgData name="Carlos García" userId="c4a5638d-c82d-4dcd-bf63-ebaf952a730c" providerId="ADAL" clId="{1095232C-C6B4-494B-A48E-DB9E1286CC88}" dt="2024-02-23T08:00:41.042" v="2477" actId="47"/>
        <pc:sldMkLst>
          <pc:docMk/>
          <pc:sldMk cId="1633271592" sldId="311"/>
        </pc:sldMkLst>
        <pc:spChg chg="del mod">
          <ac:chgData name="Carlos García" userId="c4a5638d-c82d-4dcd-bf63-ebaf952a730c" providerId="ADAL" clId="{1095232C-C6B4-494B-A48E-DB9E1286CC88}" dt="2024-02-14T08:55:50.167" v="1662" actId="478"/>
          <ac:spMkLst>
            <pc:docMk/>
            <pc:sldMk cId="1633271592" sldId="311"/>
            <ac:spMk id="2" creationId="{9423DCDE-6A9D-4C51-9DCE-B35DBE4C56BF}"/>
          </ac:spMkLst>
        </pc:spChg>
        <pc:spChg chg="mod">
          <ac:chgData name="Carlos García" userId="c4a5638d-c82d-4dcd-bf63-ebaf952a730c" providerId="ADAL" clId="{1095232C-C6B4-494B-A48E-DB9E1286CC88}" dt="2024-02-14T08:33:04.251" v="1321" actId="6549"/>
          <ac:spMkLst>
            <pc:docMk/>
            <pc:sldMk cId="1633271592" sldId="311"/>
            <ac:spMk id="3" creationId="{DEC14836-28CE-E3EE-059B-82AFC1984C23}"/>
          </ac:spMkLst>
        </pc:spChg>
        <pc:spChg chg="mod">
          <ac:chgData name="Carlos García" userId="c4a5638d-c82d-4dcd-bf63-ebaf952a730c" providerId="ADAL" clId="{1095232C-C6B4-494B-A48E-DB9E1286CC88}" dt="2024-02-14T08:56:40.236" v="1672" actId="1076"/>
          <ac:spMkLst>
            <pc:docMk/>
            <pc:sldMk cId="1633271592" sldId="311"/>
            <ac:spMk id="5" creationId="{00000000-0000-0000-0000-000000000000}"/>
          </ac:spMkLst>
        </pc:spChg>
        <pc:spChg chg="mod">
          <ac:chgData name="Carlos García" userId="c4a5638d-c82d-4dcd-bf63-ebaf952a730c" providerId="ADAL" clId="{1095232C-C6B4-494B-A48E-DB9E1286CC88}" dt="2024-02-14T08:56:27.224" v="1671" actId="14100"/>
          <ac:spMkLst>
            <pc:docMk/>
            <pc:sldMk cId="1633271592" sldId="311"/>
            <ac:spMk id="7" creationId="{05CC8AAA-3AD9-49EE-A5AD-7DE4C6F2F48E}"/>
          </ac:spMkLst>
        </pc:spChg>
        <pc:spChg chg="add del mod">
          <ac:chgData name="Carlos García" userId="c4a5638d-c82d-4dcd-bf63-ebaf952a730c" providerId="ADAL" clId="{1095232C-C6B4-494B-A48E-DB9E1286CC88}" dt="2024-02-14T08:55:50.167" v="1662" actId="478"/>
          <ac:spMkLst>
            <pc:docMk/>
            <pc:sldMk cId="1633271592" sldId="311"/>
            <ac:spMk id="9" creationId="{609AACF9-0C01-6B57-F74B-E9C6F628D19F}"/>
          </ac:spMkLst>
        </pc:spChg>
        <pc:spChg chg="add del mod">
          <ac:chgData name="Carlos García" userId="c4a5638d-c82d-4dcd-bf63-ebaf952a730c" providerId="ADAL" clId="{1095232C-C6B4-494B-A48E-DB9E1286CC88}" dt="2024-02-14T08:55:50.167" v="1662" actId="478"/>
          <ac:spMkLst>
            <pc:docMk/>
            <pc:sldMk cId="1633271592" sldId="311"/>
            <ac:spMk id="10" creationId="{7B53B6A9-060E-A6C1-D587-39A469591623}"/>
          </ac:spMkLst>
        </pc:spChg>
        <pc:spChg chg="add del mod">
          <ac:chgData name="Carlos García" userId="c4a5638d-c82d-4dcd-bf63-ebaf952a730c" providerId="ADAL" clId="{1095232C-C6B4-494B-A48E-DB9E1286CC88}" dt="2024-02-14T08:55:50.167" v="1662" actId="478"/>
          <ac:spMkLst>
            <pc:docMk/>
            <pc:sldMk cId="1633271592" sldId="311"/>
            <ac:spMk id="11" creationId="{510B635E-6565-5D94-7937-247EDDC9CBB9}"/>
          </ac:spMkLst>
        </pc:spChg>
        <pc:spChg chg="mod">
          <ac:chgData name="Carlos García" userId="c4a5638d-c82d-4dcd-bf63-ebaf952a730c" providerId="ADAL" clId="{1095232C-C6B4-494B-A48E-DB9E1286CC88}" dt="2024-02-14T08:56:40.236" v="1672" actId="1076"/>
          <ac:spMkLst>
            <pc:docMk/>
            <pc:sldMk cId="1633271592" sldId="311"/>
            <ac:spMk id="12" creationId="{00000000-0000-0000-0000-000000000000}"/>
          </ac:spMkLst>
        </pc:spChg>
        <pc:spChg chg="add mod">
          <ac:chgData name="Carlos García" userId="c4a5638d-c82d-4dcd-bf63-ebaf952a730c" providerId="ADAL" clId="{1095232C-C6B4-494B-A48E-DB9E1286CC88}" dt="2024-02-14T09:11:01.886" v="1750" actId="1076"/>
          <ac:spMkLst>
            <pc:docMk/>
            <pc:sldMk cId="1633271592" sldId="311"/>
            <ac:spMk id="14" creationId="{EF08933D-6135-E171-53A1-27EDFE0CBDEA}"/>
          </ac:spMkLst>
        </pc:spChg>
        <pc:spChg chg="mod">
          <ac:chgData name="Carlos García" userId="c4a5638d-c82d-4dcd-bf63-ebaf952a730c" providerId="ADAL" clId="{1095232C-C6B4-494B-A48E-DB9E1286CC88}" dt="2024-02-14T08:32:44.614" v="1315" actId="1076"/>
          <ac:spMkLst>
            <pc:docMk/>
            <pc:sldMk cId="1633271592" sldId="311"/>
            <ac:spMk id="21" creationId="{7D816792-0B8B-4A7E-B7D8-58BCCB432B32}"/>
          </ac:spMkLst>
        </pc:spChg>
        <pc:spChg chg="mod">
          <ac:chgData name="Carlos García" userId="c4a5638d-c82d-4dcd-bf63-ebaf952a730c" providerId="ADAL" clId="{1095232C-C6B4-494B-A48E-DB9E1286CC88}" dt="2024-02-14T08:32:05.890" v="1307" actId="1076"/>
          <ac:spMkLst>
            <pc:docMk/>
            <pc:sldMk cId="1633271592" sldId="311"/>
            <ac:spMk id="25" creationId="{713058A0-8F83-4E75-96DF-B93D8D606958}"/>
          </ac:spMkLst>
        </pc:spChg>
        <pc:spChg chg="mod">
          <ac:chgData name="Carlos García" userId="c4a5638d-c82d-4dcd-bf63-ebaf952a730c" providerId="ADAL" clId="{1095232C-C6B4-494B-A48E-DB9E1286CC88}" dt="2024-02-14T08:32:02.783" v="1306" actId="1076"/>
          <ac:spMkLst>
            <pc:docMk/>
            <pc:sldMk cId="1633271592" sldId="311"/>
            <ac:spMk id="28" creationId="{00000000-0000-0000-0000-000000000000}"/>
          </ac:spMkLst>
        </pc:spChg>
        <pc:spChg chg="mod">
          <ac:chgData name="Carlos García" userId="c4a5638d-c82d-4dcd-bf63-ebaf952a730c" providerId="ADAL" clId="{1095232C-C6B4-494B-A48E-DB9E1286CC88}" dt="2024-02-14T08:32:37.965" v="1314" actId="1076"/>
          <ac:spMkLst>
            <pc:docMk/>
            <pc:sldMk cId="1633271592" sldId="311"/>
            <ac:spMk id="39" creationId="{00000000-0000-0000-0000-000000000000}"/>
          </ac:spMkLst>
        </pc:spChg>
        <pc:spChg chg="mod">
          <ac:chgData name="Carlos García" userId="c4a5638d-c82d-4dcd-bf63-ebaf952a730c" providerId="ADAL" clId="{1095232C-C6B4-494B-A48E-DB9E1286CC88}" dt="2024-02-14T08:31:58.729" v="1304" actId="1076"/>
          <ac:spMkLst>
            <pc:docMk/>
            <pc:sldMk cId="1633271592" sldId="311"/>
            <ac:spMk id="40" creationId="{00000000-0000-0000-0000-000000000000}"/>
          </ac:spMkLst>
        </pc:spChg>
        <pc:spChg chg="mod">
          <ac:chgData name="Carlos García" userId="c4a5638d-c82d-4dcd-bf63-ebaf952a730c" providerId="ADAL" clId="{1095232C-C6B4-494B-A48E-DB9E1286CC88}" dt="2024-02-14T11:48:30.082" v="2460" actId="2"/>
          <ac:spMkLst>
            <pc:docMk/>
            <pc:sldMk cId="1633271592" sldId="311"/>
            <ac:spMk id="43" creationId="{00000000-0000-0000-0000-000000000000}"/>
          </ac:spMkLst>
        </pc:spChg>
        <pc:spChg chg="mod">
          <ac:chgData name="Carlos García" userId="c4a5638d-c82d-4dcd-bf63-ebaf952a730c" providerId="ADAL" clId="{1095232C-C6B4-494B-A48E-DB9E1286CC88}" dt="2024-02-14T08:32:01.039" v="1305" actId="1076"/>
          <ac:spMkLst>
            <pc:docMk/>
            <pc:sldMk cId="1633271592" sldId="311"/>
            <ac:spMk id="45" creationId="{00000000-0000-0000-0000-000000000000}"/>
          </ac:spMkLst>
        </pc:spChg>
        <pc:spChg chg="mod">
          <ac:chgData name="Carlos García" userId="c4a5638d-c82d-4dcd-bf63-ebaf952a730c" providerId="ADAL" clId="{1095232C-C6B4-494B-A48E-DB9E1286CC88}" dt="2024-02-14T08:56:08.313" v="1666" actId="1076"/>
          <ac:spMkLst>
            <pc:docMk/>
            <pc:sldMk cId="1633271592" sldId="311"/>
            <ac:spMk id="46" creationId="{00000000-0000-0000-0000-000000000000}"/>
          </ac:spMkLst>
        </pc:spChg>
        <pc:spChg chg="mod">
          <ac:chgData name="Carlos García" userId="c4a5638d-c82d-4dcd-bf63-ebaf952a730c" providerId="ADAL" clId="{1095232C-C6B4-494B-A48E-DB9E1286CC88}" dt="2024-02-14T08:55:44.467" v="1661" actId="1076"/>
          <ac:spMkLst>
            <pc:docMk/>
            <pc:sldMk cId="1633271592" sldId="311"/>
            <ac:spMk id="50" creationId="{00000000-0000-0000-0000-000000000000}"/>
          </ac:spMkLst>
        </pc:spChg>
        <pc:graphicFrameChg chg="mod">
          <ac:chgData name="Carlos García" userId="c4a5638d-c82d-4dcd-bf63-ebaf952a730c" providerId="ADAL" clId="{1095232C-C6B4-494B-A48E-DB9E1286CC88}" dt="2024-02-14T08:22:32.130" v="1263"/>
          <ac:graphicFrameMkLst>
            <pc:docMk/>
            <pc:sldMk cId="1633271592" sldId="311"/>
            <ac:graphicFrameMk id="6" creationId="{00000000-0000-0000-0000-000000000000}"/>
          </ac:graphicFrameMkLst>
        </pc:graphicFrameChg>
        <pc:cxnChg chg="mod">
          <ac:chgData name="Carlos García" userId="c4a5638d-c82d-4dcd-bf63-ebaf952a730c" providerId="ADAL" clId="{1095232C-C6B4-494B-A48E-DB9E1286CC88}" dt="2024-02-14T08:56:18.768" v="1669" actId="1076"/>
          <ac:cxnSpMkLst>
            <pc:docMk/>
            <pc:sldMk cId="1633271592" sldId="311"/>
            <ac:cxnSpMk id="47" creationId="{00000000-0000-0000-0000-000000000000}"/>
          </ac:cxnSpMkLst>
        </pc:cxnChg>
        <pc:cxnChg chg="mod">
          <ac:chgData name="Carlos García" userId="c4a5638d-c82d-4dcd-bf63-ebaf952a730c" providerId="ADAL" clId="{1095232C-C6B4-494B-A48E-DB9E1286CC88}" dt="2024-02-14T08:56:16.614" v="1668" actId="14100"/>
          <ac:cxnSpMkLst>
            <pc:docMk/>
            <pc:sldMk cId="1633271592" sldId="311"/>
            <ac:cxnSpMk id="48" creationId="{00000000-0000-0000-0000-000000000000}"/>
          </ac:cxnSpMkLst>
        </pc:cxnChg>
      </pc:sldChg>
      <pc:sldChg chg="addSp delSp modSp mod">
        <pc:chgData name="Carlos García" userId="c4a5638d-c82d-4dcd-bf63-ebaf952a730c" providerId="ADAL" clId="{1095232C-C6B4-494B-A48E-DB9E1286CC88}" dt="2024-02-13T11:44:21.208" v="543"/>
        <pc:sldMkLst>
          <pc:docMk/>
          <pc:sldMk cId="1633322244" sldId="312"/>
        </pc:sldMkLst>
        <pc:spChg chg="mod">
          <ac:chgData name="Carlos García" userId="c4a5638d-c82d-4dcd-bf63-ebaf952a730c" providerId="ADAL" clId="{1095232C-C6B4-494B-A48E-DB9E1286CC88}" dt="2024-02-13T11:44:13.394" v="542" actId="6549"/>
          <ac:spMkLst>
            <pc:docMk/>
            <pc:sldMk cId="1633322244" sldId="312"/>
            <ac:spMk id="5" creationId="{DF9535B6-FB5C-47E0-AE75-108F102008E0}"/>
          </ac:spMkLst>
        </pc:spChg>
        <pc:spChg chg="add del mod">
          <ac:chgData name="Carlos García" userId="c4a5638d-c82d-4dcd-bf63-ebaf952a730c" providerId="ADAL" clId="{1095232C-C6B4-494B-A48E-DB9E1286CC88}" dt="2024-02-13T11:42:21.576" v="449" actId="478"/>
          <ac:spMkLst>
            <pc:docMk/>
            <pc:sldMk cId="1633322244" sldId="312"/>
            <ac:spMk id="8" creationId="{5DA6D6C3-480C-5949-6A3E-D4FEB97166B0}"/>
          </ac:spMkLst>
        </pc:spChg>
        <pc:graphicFrameChg chg="add del mod">
          <ac:chgData name="Carlos García" userId="c4a5638d-c82d-4dcd-bf63-ebaf952a730c" providerId="ADAL" clId="{1095232C-C6B4-494B-A48E-DB9E1286CC88}" dt="2024-02-13T11:44:21.208" v="543"/>
          <ac:graphicFrameMkLst>
            <pc:docMk/>
            <pc:sldMk cId="1633322244" sldId="312"/>
            <ac:graphicFrameMk id="6" creationId="{222535D9-40AA-46C3-82B1-E36A13472AD3}"/>
          </ac:graphicFrameMkLst>
        </pc:graphicFrameChg>
      </pc:sldChg>
      <pc:sldChg chg="modSp mod">
        <pc:chgData name="Carlos García" userId="c4a5638d-c82d-4dcd-bf63-ebaf952a730c" providerId="ADAL" clId="{1095232C-C6B4-494B-A48E-DB9E1286CC88}" dt="2024-02-13T12:06:52.807" v="573" actId="6549"/>
        <pc:sldMkLst>
          <pc:docMk/>
          <pc:sldMk cId="2791339257" sldId="314"/>
        </pc:sldMkLst>
        <pc:spChg chg="mod">
          <ac:chgData name="Carlos García" userId="c4a5638d-c82d-4dcd-bf63-ebaf952a730c" providerId="ADAL" clId="{1095232C-C6B4-494B-A48E-DB9E1286CC88}" dt="2024-02-13T12:06:52.807" v="573" actId="6549"/>
          <ac:spMkLst>
            <pc:docMk/>
            <pc:sldMk cId="2791339257" sldId="314"/>
            <ac:spMk id="9" creationId="{E1AC9139-166E-4284-BBF9-CE5E3B826A24}"/>
          </ac:spMkLst>
        </pc:spChg>
        <pc:graphicFrameChg chg="mod">
          <ac:chgData name="Carlos García" userId="c4a5638d-c82d-4dcd-bf63-ebaf952a730c" providerId="ADAL" clId="{1095232C-C6B4-494B-A48E-DB9E1286CC88}" dt="2024-02-13T12:05:58.572" v="561"/>
          <ac:graphicFrameMkLst>
            <pc:docMk/>
            <pc:sldMk cId="2791339257" sldId="314"/>
            <ac:graphicFrameMk id="6" creationId="{222535D9-40AA-46C3-82B1-E36A13472AD3}"/>
          </ac:graphicFrameMkLst>
        </pc:graphicFrameChg>
      </pc:sldChg>
      <pc:sldChg chg="modSp del mod">
        <pc:chgData name="Carlos García" userId="c4a5638d-c82d-4dcd-bf63-ebaf952a730c" providerId="ADAL" clId="{1095232C-C6B4-494B-A48E-DB9E1286CC88}" dt="2024-02-13T12:51:19.687" v="1093" actId="47"/>
        <pc:sldMkLst>
          <pc:docMk/>
          <pc:sldMk cId="2016414198" sldId="323"/>
        </pc:sldMkLst>
        <pc:spChg chg="mod">
          <ac:chgData name="Carlos García" userId="c4a5638d-c82d-4dcd-bf63-ebaf952a730c" providerId="ADAL" clId="{1095232C-C6B4-494B-A48E-DB9E1286CC88}" dt="2024-02-13T12:16:30.890" v="898" actId="20577"/>
          <ac:spMkLst>
            <pc:docMk/>
            <pc:sldMk cId="2016414198" sldId="323"/>
            <ac:spMk id="5" creationId="{93590904-8D92-47D7-B4FB-D326907EB6FB}"/>
          </ac:spMkLst>
        </pc:spChg>
      </pc:sldChg>
      <pc:sldChg chg="delSp modSp mod ord">
        <pc:chgData name="Carlos García" userId="c4a5638d-c82d-4dcd-bf63-ebaf952a730c" providerId="ADAL" clId="{1095232C-C6B4-494B-A48E-DB9E1286CC88}" dt="2024-02-14T11:44:44.446" v="2377" actId="27918"/>
        <pc:sldMkLst>
          <pc:docMk/>
          <pc:sldMk cId="3307888516" sldId="324"/>
        </pc:sldMkLst>
        <pc:spChg chg="mod">
          <ac:chgData name="Carlos García" userId="c4a5638d-c82d-4dcd-bf63-ebaf952a730c" providerId="ADAL" clId="{1095232C-C6B4-494B-A48E-DB9E1286CC88}" dt="2024-02-14T11:42:18.776" v="2322" actId="1038"/>
          <ac:spMkLst>
            <pc:docMk/>
            <pc:sldMk cId="3307888516" sldId="324"/>
            <ac:spMk id="2" creationId="{305AA635-D2EA-0538-DD32-9A38C008AEA8}"/>
          </ac:spMkLst>
        </pc:spChg>
        <pc:spChg chg="del mod">
          <ac:chgData name="Carlos García" userId="c4a5638d-c82d-4dcd-bf63-ebaf952a730c" providerId="ADAL" clId="{1095232C-C6B4-494B-A48E-DB9E1286CC88}" dt="2024-02-14T11:41:26.025" v="2265" actId="21"/>
          <ac:spMkLst>
            <pc:docMk/>
            <pc:sldMk cId="3307888516" sldId="324"/>
            <ac:spMk id="7" creationId="{56D06E44-BBF5-4CBA-A3DF-82959D03F4D7}"/>
          </ac:spMkLst>
        </pc:spChg>
        <pc:spChg chg="mod">
          <ac:chgData name="Carlos García" userId="c4a5638d-c82d-4dcd-bf63-ebaf952a730c" providerId="ADAL" clId="{1095232C-C6B4-494B-A48E-DB9E1286CC88}" dt="2024-02-14T11:43:31.219" v="2334" actId="1076"/>
          <ac:spMkLst>
            <pc:docMk/>
            <pc:sldMk cId="3307888516" sldId="324"/>
            <ac:spMk id="8" creationId="{7DF7C84F-7331-4DD8-8091-D096E5D412FF}"/>
          </ac:spMkLst>
        </pc:spChg>
        <pc:spChg chg="mod">
          <ac:chgData name="Carlos García" userId="c4a5638d-c82d-4dcd-bf63-ebaf952a730c" providerId="ADAL" clId="{1095232C-C6B4-494B-A48E-DB9E1286CC88}" dt="2024-02-14T11:44:22.406" v="2374" actId="207"/>
          <ac:spMkLst>
            <pc:docMk/>
            <pc:sldMk cId="3307888516" sldId="324"/>
            <ac:spMk id="9" creationId="{FB2D8EE7-5471-49E2-A7E8-5CD224BDA065}"/>
          </ac:spMkLst>
        </pc:spChg>
        <pc:graphicFrameChg chg="mod">
          <ac:chgData name="Carlos García" userId="c4a5638d-c82d-4dcd-bf63-ebaf952a730c" providerId="ADAL" clId="{1095232C-C6B4-494B-A48E-DB9E1286CC88}" dt="2024-02-14T11:42:18.776" v="2322" actId="1038"/>
          <ac:graphicFrameMkLst>
            <pc:docMk/>
            <pc:sldMk cId="3307888516" sldId="324"/>
            <ac:graphicFrameMk id="6" creationId="{526BF7BB-747D-4C60-8866-F091F92CF129}"/>
          </ac:graphicFrameMkLst>
        </pc:graphicFrameChg>
      </pc:sldChg>
      <pc:sldChg chg="addSp del mod">
        <pc:chgData name="Carlos García" userId="c4a5638d-c82d-4dcd-bf63-ebaf952a730c" providerId="ADAL" clId="{1095232C-C6B4-494B-A48E-DB9E1286CC88}" dt="2024-02-14T11:39:55.782" v="2257" actId="47"/>
        <pc:sldMkLst>
          <pc:docMk/>
          <pc:sldMk cId="0" sldId="2675"/>
        </pc:sldMkLst>
        <pc:cxnChg chg="add">
          <ac:chgData name="Carlos García" userId="c4a5638d-c82d-4dcd-bf63-ebaf952a730c" providerId="ADAL" clId="{1095232C-C6B4-494B-A48E-DB9E1286CC88}" dt="2024-02-14T10:57:05.535" v="1758" actId="11529"/>
          <ac:cxnSpMkLst>
            <pc:docMk/>
            <pc:sldMk cId="0" sldId="2675"/>
            <ac:cxnSpMk id="5" creationId="{E79BACB4-F75B-B34F-C03E-076BFB13D092}"/>
          </ac:cxnSpMkLst>
        </pc:cxnChg>
      </pc:sldChg>
      <pc:sldChg chg="del">
        <pc:chgData name="Carlos García" userId="c4a5638d-c82d-4dcd-bf63-ebaf952a730c" providerId="ADAL" clId="{1095232C-C6B4-494B-A48E-DB9E1286CC88}" dt="2024-02-14T11:39:42.924" v="2255" actId="47"/>
        <pc:sldMkLst>
          <pc:docMk/>
          <pc:sldMk cId="643315545" sldId="2676"/>
        </pc:sldMkLst>
      </pc:sldChg>
      <pc:sldChg chg="del">
        <pc:chgData name="Carlos García" userId="c4a5638d-c82d-4dcd-bf63-ebaf952a730c" providerId="ADAL" clId="{1095232C-C6B4-494B-A48E-DB9E1286CC88}" dt="2024-02-14T11:39:44.291" v="2256" actId="47"/>
        <pc:sldMkLst>
          <pc:docMk/>
          <pc:sldMk cId="647688250" sldId="2677"/>
        </pc:sldMkLst>
      </pc:sldChg>
      <pc:sldChg chg="modSp add mod">
        <pc:chgData name="Carlos García" userId="c4a5638d-c82d-4dcd-bf63-ebaf952a730c" providerId="ADAL" clId="{1095232C-C6B4-494B-A48E-DB9E1286CC88}" dt="2024-02-13T17:58:32.576" v="1235" actId="27918"/>
        <pc:sldMkLst>
          <pc:docMk/>
          <pc:sldMk cId="1716858388" sldId="2679"/>
        </pc:sldMkLst>
        <pc:spChg chg="mod">
          <ac:chgData name="Carlos García" userId="c4a5638d-c82d-4dcd-bf63-ebaf952a730c" providerId="ADAL" clId="{1095232C-C6B4-494B-A48E-DB9E1286CC88}" dt="2024-02-13T11:01:29.130" v="239" actId="20577"/>
          <ac:spMkLst>
            <pc:docMk/>
            <pc:sldMk cId="1716858388" sldId="2679"/>
            <ac:spMk id="9" creationId="{6CC7A4A7-DE4D-411F-9092-F05E5B024AAB}"/>
          </ac:spMkLst>
        </pc:spChg>
        <pc:graphicFrameChg chg="mod">
          <ac:chgData name="Carlos García" userId="c4a5638d-c82d-4dcd-bf63-ebaf952a730c" providerId="ADAL" clId="{1095232C-C6B4-494B-A48E-DB9E1286CC88}" dt="2024-02-13T10:44:20.536" v="70"/>
          <ac:graphicFrameMkLst>
            <pc:docMk/>
            <pc:sldMk cId="1716858388" sldId="2679"/>
            <ac:graphicFrameMk id="6" creationId="{222535D9-40AA-46C3-82B1-E36A13472AD3}"/>
          </ac:graphicFrameMkLst>
        </pc:graphicFrameChg>
      </pc:sldChg>
      <pc:sldChg chg="add del mod">
        <pc:chgData name="Carlos García" userId="c4a5638d-c82d-4dcd-bf63-ebaf952a730c" providerId="ADAL" clId="{1095232C-C6B4-494B-A48E-DB9E1286CC88}" dt="2024-02-13T12:51:15.099" v="1092" actId="47"/>
        <pc:sldMkLst>
          <pc:docMk/>
          <pc:sldMk cId="3041952778" sldId="2680"/>
        </pc:sldMkLst>
      </pc:sldChg>
      <pc:sldChg chg="add del mod">
        <pc:chgData name="Carlos García" userId="c4a5638d-c82d-4dcd-bf63-ebaf952a730c" providerId="ADAL" clId="{1095232C-C6B4-494B-A48E-DB9E1286CC88}" dt="2024-02-13T12:51:12.542" v="1091" actId="47"/>
        <pc:sldMkLst>
          <pc:docMk/>
          <pc:sldMk cId="2115684506" sldId="2681"/>
        </pc:sldMkLst>
      </pc:sldChg>
      <pc:sldChg chg="add del mod">
        <pc:chgData name="Carlos García" userId="c4a5638d-c82d-4dcd-bf63-ebaf952a730c" providerId="ADAL" clId="{1095232C-C6B4-494B-A48E-DB9E1286CC88}" dt="2024-02-13T12:51:10.721" v="1090" actId="47"/>
        <pc:sldMkLst>
          <pc:docMk/>
          <pc:sldMk cId="3929363499" sldId="2682"/>
        </pc:sldMkLst>
      </pc:sldChg>
      <pc:sldChg chg="addSp delSp modSp add mod">
        <pc:chgData name="Carlos García" userId="c4a5638d-c82d-4dcd-bf63-ebaf952a730c" providerId="ADAL" clId="{1095232C-C6B4-494B-A48E-DB9E1286CC88}" dt="2024-02-14T11:48:26.973" v="2459" actId="2"/>
        <pc:sldMkLst>
          <pc:docMk/>
          <pc:sldMk cId="329427205" sldId="2683"/>
        </pc:sldMkLst>
        <pc:spChg chg="add mod">
          <ac:chgData name="Carlos García" userId="c4a5638d-c82d-4dcd-bf63-ebaf952a730c" providerId="ADAL" clId="{1095232C-C6B4-494B-A48E-DB9E1286CC88}" dt="2024-02-13T12:45:22.305" v="989" actId="1076"/>
          <ac:spMkLst>
            <pc:docMk/>
            <pc:sldMk cId="329427205" sldId="2683"/>
            <ac:spMk id="4" creationId="{267DA83A-7725-B2CF-5068-267ACA6BFB9D}"/>
          </ac:spMkLst>
        </pc:spChg>
        <pc:spChg chg="mod">
          <ac:chgData name="Carlos García" userId="c4a5638d-c82d-4dcd-bf63-ebaf952a730c" providerId="ADAL" clId="{1095232C-C6B4-494B-A48E-DB9E1286CC88}" dt="2024-02-14T11:48:26.973" v="2459" actId="2"/>
          <ac:spMkLst>
            <pc:docMk/>
            <pc:sldMk cId="329427205" sldId="2683"/>
            <ac:spMk id="5" creationId="{1E7CB9CB-AFEC-FB97-DE0A-C47E38AAF313}"/>
          </ac:spMkLst>
        </pc:spChg>
        <pc:spChg chg="del">
          <ac:chgData name="Carlos García" userId="c4a5638d-c82d-4dcd-bf63-ebaf952a730c" providerId="ADAL" clId="{1095232C-C6B4-494B-A48E-DB9E1286CC88}" dt="2024-02-13T12:45:15.804" v="987" actId="478"/>
          <ac:spMkLst>
            <pc:docMk/>
            <pc:sldMk cId="329427205" sldId="2683"/>
            <ac:spMk id="7" creationId="{F421FB43-1A6F-5E77-D8A3-91EA7E3655CD}"/>
          </ac:spMkLst>
        </pc:spChg>
        <pc:spChg chg="add del mod">
          <ac:chgData name="Carlos García" userId="c4a5638d-c82d-4dcd-bf63-ebaf952a730c" providerId="ADAL" clId="{1095232C-C6B4-494B-A48E-DB9E1286CC88}" dt="2024-02-13T12:45:18.598" v="988" actId="478"/>
          <ac:spMkLst>
            <pc:docMk/>
            <pc:sldMk cId="329427205" sldId="2683"/>
            <ac:spMk id="9" creationId="{40258350-5532-8318-B4DF-86E680BB6FC0}"/>
          </ac:spMkLst>
        </pc:spChg>
        <pc:graphicFrameChg chg="mod">
          <ac:chgData name="Carlos García" userId="c4a5638d-c82d-4dcd-bf63-ebaf952a730c" providerId="ADAL" clId="{1095232C-C6B4-494B-A48E-DB9E1286CC88}" dt="2024-02-13T12:50:13.639" v="1016"/>
          <ac:graphicFrameMkLst>
            <pc:docMk/>
            <pc:sldMk cId="329427205" sldId="2683"/>
            <ac:graphicFrameMk id="6" creationId="{0ADB360E-7720-C1C7-9E12-DD9A9962D112}"/>
          </ac:graphicFrameMkLst>
        </pc:graphicFrameChg>
      </pc:sldChg>
      <pc:sldChg chg="addSp delSp modSp new del mod ord">
        <pc:chgData name="Carlos García" userId="c4a5638d-c82d-4dcd-bf63-ebaf952a730c" providerId="ADAL" clId="{1095232C-C6B4-494B-A48E-DB9E1286CC88}" dt="2024-02-14T11:40:16.657" v="2260" actId="47"/>
        <pc:sldMkLst>
          <pc:docMk/>
          <pc:sldMk cId="2286362693" sldId="2684"/>
        </pc:sldMkLst>
        <pc:spChg chg="del">
          <ac:chgData name="Carlos García" userId="c4a5638d-c82d-4dcd-bf63-ebaf952a730c" providerId="ADAL" clId="{1095232C-C6B4-494B-A48E-DB9E1286CC88}" dt="2024-02-14T09:54:25.159" v="1754" actId="478"/>
          <ac:spMkLst>
            <pc:docMk/>
            <pc:sldMk cId="2286362693" sldId="2684"/>
            <ac:spMk id="2" creationId="{26605BF7-14FC-5E9E-9C0C-84F5FA626E24}"/>
          </ac:spMkLst>
        </pc:spChg>
        <pc:spChg chg="add del">
          <ac:chgData name="Carlos García" userId="c4a5638d-c82d-4dcd-bf63-ebaf952a730c" providerId="ADAL" clId="{1095232C-C6B4-494B-A48E-DB9E1286CC88}" dt="2024-02-14T09:54:27.310" v="1755" actId="478"/>
          <ac:spMkLst>
            <pc:docMk/>
            <pc:sldMk cId="2286362693" sldId="2684"/>
            <ac:spMk id="3" creationId="{FB698944-138B-953B-729D-0700A58BBFB3}"/>
          </ac:spMkLst>
        </pc:spChg>
        <pc:graphicFrameChg chg="add mod">
          <ac:chgData name="Carlos García" userId="c4a5638d-c82d-4dcd-bf63-ebaf952a730c" providerId="ADAL" clId="{1095232C-C6B4-494B-A48E-DB9E1286CC88}" dt="2024-02-14T09:54:15.389" v="1753"/>
          <ac:graphicFrameMkLst>
            <pc:docMk/>
            <pc:sldMk cId="2286362693" sldId="2684"/>
            <ac:graphicFrameMk id="4" creationId="{D4468D8A-030F-324F-5699-B9C910EE3AF5}"/>
          </ac:graphicFrameMkLst>
        </pc:graphicFrameChg>
      </pc:sldChg>
      <pc:sldMasterChg chg="delSldLayout">
        <pc:chgData name="Carlos García" userId="c4a5638d-c82d-4dcd-bf63-ebaf952a730c" providerId="ADAL" clId="{1095232C-C6B4-494B-A48E-DB9E1286CC88}" dt="2024-02-23T08:00:41.042" v="2477" actId="47"/>
        <pc:sldMasterMkLst>
          <pc:docMk/>
          <pc:sldMasterMk cId="3795210245" sldId="2147483648"/>
        </pc:sldMasterMkLst>
        <pc:sldLayoutChg chg="del">
          <pc:chgData name="Carlos García" userId="c4a5638d-c82d-4dcd-bf63-ebaf952a730c" providerId="ADAL" clId="{1095232C-C6B4-494B-A48E-DB9E1286CC88}" dt="2024-02-23T08:00:41.042" v="2477" actId="47"/>
          <pc:sldLayoutMkLst>
            <pc:docMk/>
            <pc:sldMasterMk cId="3795210245" sldId="2147483648"/>
            <pc:sldLayoutMk cId="506302110" sldId="2147483672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111111111111107E-2"/>
          <c:y val="4.1284083194640359E-2"/>
          <c:w val="0.86954106280193233"/>
          <c:h val="0.8157706893833576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FACTORING</c:v>
                </c:pt>
              </c:strCache>
            </c:strRef>
          </c:tx>
          <c:spPr>
            <a:solidFill>
              <a:srgbClr val="76B861"/>
            </a:solidFill>
            <a:ln w="19050">
              <a:solidFill>
                <a:srgbClr val="005A8B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2.4154589371980675E-3"/>
                  <c:y val="-4.0860994939947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8E-4711-B5BB-FDB35B9214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Hoja1!$A$2:$A$6</c:f>
              <c:numCache>
                <c:formatCode>m/d/yyyy</c:formatCode>
                <c:ptCount val="5"/>
                <c:pt idx="0">
                  <c:v>43830</c:v>
                </c:pt>
                <c:pt idx="1">
                  <c:v>44196</c:v>
                </c:pt>
                <c:pt idx="2">
                  <c:v>44561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Hoja1!$B$2:$B$6</c:f>
              <c:numCache>
                <c:formatCode>#,##0</c:formatCode>
                <c:ptCount val="5"/>
                <c:pt idx="0">
                  <c:v>96096</c:v>
                </c:pt>
                <c:pt idx="1">
                  <c:v>88724</c:v>
                </c:pt>
                <c:pt idx="2">
                  <c:v>98979</c:v>
                </c:pt>
                <c:pt idx="3">
                  <c:v>127631</c:v>
                </c:pt>
                <c:pt idx="4">
                  <c:v>133750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21-45C3-8EE8-DBC3EB4114B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CONFIRMING</c:v>
                </c:pt>
              </c:strCache>
            </c:strRef>
          </c:tx>
          <c:spPr>
            <a:solidFill>
              <a:srgbClr val="005A8B"/>
            </a:solidFill>
            <a:ln w="19050">
              <a:solidFill>
                <a:srgbClr val="76B861"/>
              </a:solidFill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s-ES" sz="1197" b="1" i="0" u="none" strike="noStrike" kern="1200" baseline="0">
                      <a:solidFill>
                        <a:prstClr val="whit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8521-45C3-8EE8-DBC3EB4114B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8521-45C3-8EE8-DBC3EB4114B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197" b="1" i="0" u="none" strike="noStrike" kern="1200" baseline="0">
                      <a:solidFill>
                        <a:prstClr val="whit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8521-45C3-8EE8-DBC3EB4114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Hoja1!$A$2:$A$6</c:f>
              <c:numCache>
                <c:formatCode>m/d/yyyy</c:formatCode>
                <c:ptCount val="5"/>
                <c:pt idx="0">
                  <c:v>43830</c:v>
                </c:pt>
                <c:pt idx="1">
                  <c:v>44196</c:v>
                </c:pt>
                <c:pt idx="2">
                  <c:v>44561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Hoja1!$C$2:$C$6</c:f>
              <c:numCache>
                <c:formatCode>#,##0</c:formatCode>
                <c:ptCount val="5"/>
                <c:pt idx="0">
                  <c:v>89436</c:v>
                </c:pt>
                <c:pt idx="1">
                  <c:v>93540</c:v>
                </c:pt>
                <c:pt idx="2">
                  <c:v>100385</c:v>
                </c:pt>
                <c:pt idx="3">
                  <c:v>127291</c:v>
                </c:pt>
                <c:pt idx="4">
                  <c:v>136643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21-45C3-8EE8-DBC3EB4114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100"/>
        <c:axId val="378999976"/>
        <c:axId val="378991448"/>
      </c:barChart>
      <c:lineChart>
        <c:grouping val="stacked"/>
        <c:varyColors val="0"/>
        <c:ser>
          <c:idx val="2"/>
          <c:order val="2"/>
          <c:tx>
            <c:strRef>
              <c:f>Hoja1!$D$1</c:f>
              <c:strCache>
                <c:ptCount val="1"/>
                <c:pt idx="0">
                  <c:v>% Var. s/ año anterior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FF00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3.3816425120772903E-2"/>
                  <c:y val="8.75592748713154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AC1-4B94-A31E-7DC6E7DBEA6B}"/>
                </c:ext>
              </c:extLst>
            </c:dLbl>
            <c:dLbl>
              <c:idx val="1"/>
              <c:layout>
                <c:manualLayout>
                  <c:x val="2.8985507246376722E-2"/>
                  <c:y val="-1.7511854974263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D1-4FC4-A02B-D950DCA9944A}"/>
                </c:ext>
              </c:extLst>
            </c:dLbl>
            <c:dLbl>
              <c:idx val="2"/>
              <c:layout>
                <c:manualLayout>
                  <c:x val="3.2608743200578189E-2"/>
                  <c:y val="2.91875740289538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194396896040162E-2"/>
                      <c:h val="5.104705724997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438-4649-8ED8-ED044E7917ED}"/>
                </c:ext>
              </c:extLst>
            </c:dLbl>
            <c:dLbl>
              <c:idx val="3"/>
              <c:layout>
                <c:manualLayout>
                  <c:x val="3.7439613526569958E-2"/>
                  <c:y val="4.9616922427078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2A4-41CC-860E-B1D53C609D5B}"/>
                </c:ext>
              </c:extLst>
            </c:dLbl>
            <c:dLbl>
              <c:idx val="4"/>
              <c:layout>
                <c:manualLayout>
                  <c:x val="2.77777777777777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47-4B72-AE4E-D7722FD909C1}"/>
                </c:ext>
              </c:extLst>
            </c:dLbl>
            <c:spPr>
              <a:solidFill>
                <a:srgbClr val="707173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Hoja1!$A$2:$A$6</c:f>
              <c:numCache>
                <c:formatCode>m/d/yyyy</c:formatCode>
                <c:ptCount val="5"/>
                <c:pt idx="0">
                  <c:v>43830</c:v>
                </c:pt>
                <c:pt idx="1">
                  <c:v>44196</c:v>
                </c:pt>
                <c:pt idx="2">
                  <c:v>44561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Hoja1!$D$2:$D$6</c:f>
              <c:numCache>
                <c:formatCode>0.00%</c:formatCode>
                <c:ptCount val="5"/>
                <c:pt idx="0">
                  <c:v>0.1182</c:v>
                </c:pt>
                <c:pt idx="1">
                  <c:v>-1.78E-2</c:v>
                </c:pt>
                <c:pt idx="2">
                  <c:v>9.3799999999999994E-2</c:v>
                </c:pt>
                <c:pt idx="3">
                  <c:v>0.2787</c:v>
                </c:pt>
                <c:pt idx="4">
                  <c:v>6.0699999999999997E-2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521-45C3-8EE8-DBC3EB4114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8609176"/>
        <c:axId val="668605568"/>
      </c:lineChart>
      <c:dateAx>
        <c:axId val="37899997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78991448"/>
        <c:crosses val="autoZero"/>
        <c:auto val="1"/>
        <c:lblOffset val="100"/>
        <c:baseTimeUnit val="years"/>
      </c:dateAx>
      <c:valAx>
        <c:axId val="378991448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78999976"/>
        <c:crosses val="autoZero"/>
        <c:crossBetween val="between"/>
      </c:valAx>
      <c:valAx>
        <c:axId val="668605568"/>
        <c:scaling>
          <c:orientation val="minMax"/>
        </c:scaling>
        <c:delete val="0"/>
        <c:axPos val="r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668609176"/>
        <c:crosses val="max"/>
        <c:crossBetween val="between"/>
      </c:valAx>
      <c:dateAx>
        <c:axId val="668609176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668605568"/>
        <c:crosses val="autoZero"/>
        <c:auto val="1"/>
        <c:lblOffset val="100"/>
        <c:baseTimeUnit val="years"/>
        <c:majorUnit val="1"/>
        <c:minorUnit val="1"/>
      </c:date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EB4-4E61-812B-D39BC017262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979-4519-BBD2-F8E03BB14C3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EB4-4E61-812B-D39BC017262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979-4519-BBD2-F8E03BB14C3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979-4519-BBD2-F8E03BB14C3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979-4519-BBD2-F8E03BB14C3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979-4519-BBD2-F8E03BB14C3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979-4519-BBD2-F8E03BB14C3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B979-4519-BBD2-F8E03BB14C3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B979-4519-BBD2-F8E03BB14C3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EB4-4E61-812B-D39BC0172622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B979-4519-BBD2-F8E03BB14C36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B979-4519-BBD2-F8E03BB14C36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B979-4519-BBD2-F8E03BB14C36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B979-4519-BBD2-F8E03BB14C36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B979-4519-BBD2-F8E03BB14C36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B979-4519-BBD2-F8E03BB14C36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B979-4519-BBD2-F8E03BB14C36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B979-4519-BBD2-F8E03BB14C36}"/>
              </c:ext>
            </c:extLst>
          </c:dPt>
          <c:dLbls>
            <c:dLbl>
              <c:idx val="0"/>
              <c:layout>
                <c:manualLayout>
                  <c:x val="4.5996909960722126E-3"/>
                  <c:y val="-2.918706466504648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EB4-4E61-812B-D39BC0172622}"/>
                </c:ext>
              </c:extLst>
            </c:dLbl>
            <c:dLbl>
              <c:idx val="2"/>
              <c:layout>
                <c:manualLayout>
                  <c:x val="0.14734299516908211"/>
                  <c:y val="5.25355649227892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EB4-4E61-812B-D39BC0172622}"/>
                </c:ext>
              </c:extLst>
            </c:dLbl>
            <c:dLbl>
              <c:idx val="3"/>
              <c:layout>
                <c:manualLayout>
                  <c:x val="2.8368794326241134E-2"/>
                  <c:y val="-5.679983469906374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979-4519-BBD2-F8E03BB14C36}"/>
                </c:ext>
              </c:extLst>
            </c:dLbl>
            <c:dLbl>
              <c:idx val="5"/>
              <c:layout>
                <c:manualLayout>
                  <c:x val="3.5460992907801331E-2"/>
                  <c:y val="3.407990081943824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979-4519-BBD2-F8E03BB14C36}"/>
                </c:ext>
              </c:extLst>
            </c:dLbl>
            <c:dLbl>
              <c:idx val="6"/>
              <c:layout>
                <c:manualLayout>
                  <c:x val="4.7281323877068647E-2"/>
                  <c:y val="9.087973551850193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979-4519-BBD2-F8E03BB14C36}"/>
                </c:ext>
              </c:extLst>
            </c:dLbl>
            <c:dLbl>
              <c:idx val="7"/>
              <c:layout>
                <c:manualLayout>
                  <c:x val="3.1914893617021274E-2"/>
                  <c:y val="0.1419995867476593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979-4519-BBD2-F8E03BB14C36}"/>
                </c:ext>
              </c:extLst>
            </c:dLbl>
            <c:dLbl>
              <c:idx val="10"/>
              <c:layout>
                <c:manualLayout>
                  <c:x val="-1.6908212560386472E-2"/>
                  <c:y val="4.377963743565761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EB4-4E61-812B-D39BC0172622}"/>
                </c:ext>
              </c:extLst>
            </c:dLbl>
            <c:dLbl>
              <c:idx val="12"/>
              <c:layout>
                <c:manualLayout>
                  <c:x val="-2.2946859903381644E-2"/>
                  <c:y val="8.464063237560487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979-4519-BBD2-F8E03BB14C36}"/>
                </c:ext>
              </c:extLst>
            </c:dLbl>
            <c:dLbl>
              <c:idx val="13"/>
              <c:layout>
                <c:manualLayout>
                  <c:x val="-4.8309178743961793E-3"/>
                  <c:y val="4.66982799313682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979-4519-BBD2-F8E03BB14C36}"/>
                </c:ext>
              </c:extLst>
            </c:dLbl>
            <c:dLbl>
              <c:idx val="14"/>
              <c:layout>
                <c:manualLayout>
                  <c:x val="-4.428290228876519E-17"/>
                  <c:y val="-8.7559274871315713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979-4519-BBD2-F8E03BB14C36}"/>
                </c:ext>
              </c:extLst>
            </c:dLbl>
            <c:dLbl>
              <c:idx val="16"/>
              <c:layout>
                <c:manualLayout>
                  <c:x val="-7.3671497584541057E-2"/>
                  <c:y val="-1.167456998284205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B979-4519-BBD2-F8E03BB14C36}"/>
                </c:ext>
              </c:extLst>
            </c:dLbl>
            <c:dLbl>
              <c:idx val="18"/>
              <c:layout>
                <c:manualLayout>
                  <c:x val="-5.434782608695652E-2"/>
                  <c:y val="1.167456998284205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B979-4519-BBD2-F8E03BB14C36}"/>
                </c:ext>
              </c:extLst>
            </c:dLbl>
            <c:numFmt formatCode="0.00%" sourceLinked="0"/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Hoja1!$A$2:$A$20</c:f>
              <c:strCache>
                <c:ptCount val="19"/>
                <c:pt idx="0">
                  <c:v>ANDALUCIA</c:v>
                </c:pt>
                <c:pt idx="1">
                  <c:v>ARAGON</c:v>
                </c:pt>
                <c:pt idx="2">
                  <c:v>ASTURIAS</c:v>
                </c:pt>
                <c:pt idx="3">
                  <c:v>BALEARES</c:v>
                </c:pt>
                <c:pt idx="4">
                  <c:v>CANARIAS</c:v>
                </c:pt>
                <c:pt idx="5">
                  <c:v>CANTABRIA</c:v>
                </c:pt>
                <c:pt idx="6">
                  <c:v>CASTILLA- LA MANCHA</c:v>
                </c:pt>
                <c:pt idx="7">
                  <c:v>CASTILLA-LEON</c:v>
                </c:pt>
                <c:pt idx="8">
                  <c:v>CATALUÑA</c:v>
                </c:pt>
                <c:pt idx="9">
                  <c:v>EXTREMADURA</c:v>
                </c:pt>
                <c:pt idx="10">
                  <c:v>GALICIA</c:v>
                </c:pt>
                <c:pt idx="11">
                  <c:v>MADRID</c:v>
                </c:pt>
                <c:pt idx="12">
                  <c:v>MURCIA</c:v>
                </c:pt>
                <c:pt idx="13">
                  <c:v>NAVARRA</c:v>
                </c:pt>
                <c:pt idx="14">
                  <c:v>LA RIOJA</c:v>
                </c:pt>
                <c:pt idx="15">
                  <c:v>VALENCIA</c:v>
                </c:pt>
                <c:pt idx="16">
                  <c:v>PAIS  VASCO</c:v>
                </c:pt>
                <c:pt idx="17">
                  <c:v>CEUTA</c:v>
                </c:pt>
                <c:pt idx="18">
                  <c:v>MELILLA</c:v>
                </c:pt>
              </c:strCache>
            </c:strRef>
          </c:cat>
          <c:val>
            <c:numRef>
              <c:f>Hoja1!$B$2:$B$20</c:f>
              <c:numCache>
                <c:formatCode>#,##0</c:formatCode>
                <c:ptCount val="19"/>
                <c:pt idx="0">
                  <c:v>18051</c:v>
                </c:pt>
                <c:pt idx="1">
                  <c:v>9019</c:v>
                </c:pt>
                <c:pt idx="2">
                  <c:v>3508</c:v>
                </c:pt>
                <c:pt idx="3">
                  <c:v>4290</c:v>
                </c:pt>
                <c:pt idx="4">
                  <c:v>3617</c:v>
                </c:pt>
                <c:pt idx="5">
                  <c:v>1932</c:v>
                </c:pt>
                <c:pt idx="6">
                  <c:v>4590</c:v>
                </c:pt>
                <c:pt idx="7">
                  <c:v>5680</c:v>
                </c:pt>
                <c:pt idx="8">
                  <c:v>40270</c:v>
                </c:pt>
                <c:pt idx="9">
                  <c:v>1767</c:v>
                </c:pt>
                <c:pt idx="10">
                  <c:v>11250</c:v>
                </c:pt>
                <c:pt idx="11">
                  <c:v>101696</c:v>
                </c:pt>
                <c:pt idx="12">
                  <c:v>5103</c:v>
                </c:pt>
                <c:pt idx="13">
                  <c:v>3944</c:v>
                </c:pt>
                <c:pt idx="14">
                  <c:v>1199</c:v>
                </c:pt>
                <c:pt idx="15">
                  <c:v>25346</c:v>
                </c:pt>
                <c:pt idx="16">
                  <c:v>29086</c:v>
                </c:pt>
                <c:pt idx="17">
                  <c:v>33</c:v>
                </c:pt>
                <c:pt idx="18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B4-4E61-812B-D39BC0172622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B979-4519-BBD2-F8E03BB14C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B979-4519-BBD2-F8E03BB14C3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B979-4519-BBD2-F8E03BB14C3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D-B979-4519-BBD2-F8E03BB14C3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F-B979-4519-BBD2-F8E03BB14C3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1-B979-4519-BBD2-F8E03BB14C3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3-B979-4519-BBD2-F8E03BB14C3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5-B979-4519-BBD2-F8E03BB14C3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7-B979-4519-BBD2-F8E03BB14C3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9-B979-4519-BBD2-F8E03BB14C3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B-B979-4519-BBD2-F8E03BB14C36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D-B979-4519-BBD2-F8E03BB14C36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F-B979-4519-BBD2-F8E03BB14C36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1-B979-4519-BBD2-F8E03BB14C36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3-B979-4519-BBD2-F8E03BB14C36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5-B979-4519-BBD2-F8E03BB14C36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7-B979-4519-BBD2-F8E03BB14C36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9-B979-4519-BBD2-F8E03BB14C36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B-B979-4519-BBD2-F8E03BB14C36}"/>
              </c:ext>
            </c:extLst>
          </c:dPt>
          <c:cat>
            <c:strRef>
              <c:f>Hoja1!$A$2:$A$20</c:f>
              <c:strCache>
                <c:ptCount val="19"/>
                <c:pt idx="0">
                  <c:v>ANDALUCIA</c:v>
                </c:pt>
                <c:pt idx="1">
                  <c:v>ARAGON</c:v>
                </c:pt>
                <c:pt idx="2">
                  <c:v>ASTURIAS</c:v>
                </c:pt>
                <c:pt idx="3">
                  <c:v>BALEARES</c:v>
                </c:pt>
                <c:pt idx="4">
                  <c:v>CANARIAS</c:v>
                </c:pt>
                <c:pt idx="5">
                  <c:v>CANTABRIA</c:v>
                </c:pt>
                <c:pt idx="6">
                  <c:v>CASTILLA- LA MANCHA</c:v>
                </c:pt>
                <c:pt idx="7">
                  <c:v>CASTILLA-LEON</c:v>
                </c:pt>
                <c:pt idx="8">
                  <c:v>CATALUÑA</c:v>
                </c:pt>
                <c:pt idx="9">
                  <c:v>EXTREMADURA</c:v>
                </c:pt>
                <c:pt idx="10">
                  <c:v>GALICIA</c:v>
                </c:pt>
                <c:pt idx="11">
                  <c:v>MADRID</c:v>
                </c:pt>
                <c:pt idx="12">
                  <c:v>MURCIA</c:v>
                </c:pt>
                <c:pt idx="13">
                  <c:v>NAVARRA</c:v>
                </c:pt>
                <c:pt idx="14">
                  <c:v>LA RIOJA</c:v>
                </c:pt>
                <c:pt idx="15">
                  <c:v>VALENCIA</c:v>
                </c:pt>
                <c:pt idx="16">
                  <c:v>PAIS  VASCO</c:v>
                </c:pt>
                <c:pt idx="17">
                  <c:v>CEUTA</c:v>
                </c:pt>
                <c:pt idx="18">
                  <c:v>MELILLA</c:v>
                </c:pt>
              </c:strCache>
            </c:strRef>
          </c:cat>
          <c:val>
            <c:numRef>
              <c:f>Hoja1!$C$2:$C$20</c:f>
              <c:numCache>
                <c:formatCode>0.00%</c:formatCode>
                <c:ptCount val="19"/>
                <c:pt idx="0">
                  <c:v>6.7000000000000004E-2</c:v>
                </c:pt>
                <c:pt idx="1">
                  <c:v>3.3000000000000002E-2</c:v>
                </c:pt>
                <c:pt idx="2">
                  <c:v>1.2999999999999999E-2</c:v>
                </c:pt>
                <c:pt idx="3">
                  <c:v>1.6E-2</c:v>
                </c:pt>
                <c:pt idx="4">
                  <c:v>1.2999999999999999E-2</c:v>
                </c:pt>
                <c:pt idx="5">
                  <c:v>7.0000000000000001E-3</c:v>
                </c:pt>
                <c:pt idx="6">
                  <c:v>1.7000000000000001E-2</c:v>
                </c:pt>
                <c:pt idx="7">
                  <c:v>2.1000000000000001E-2</c:v>
                </c:pt>
                <c:pt idx="8">
                  <c:v>0.14899999999999999</c:v>
                </c:pt>
                <c:pt idx="9">
                  <c:v>7.0000000000000001E-3</c:v>
                </c:pt>
                <c:pt idx="10">
                  <c:v>4.2000000000000003E-2</c:v>
                </c:pt>
                <c:pt idx="11">
                  <c:v>0.376</c:v>
                </c:pt>
                <c:pt idx="12">
                  <c:v>1.9E-2</c:v>
                </c:pt>
                <c:pt idx="13">
                  <c:v>1.4999999999999999E-2</c:v>
                </c:pt>
                <c:pt idx="14">
                  <c:v>4.0000000000000001E-3</c:v>
                </c:pt>
                <c:pt idx="15">
                  <c:v>9.4E-2</c:v>
                </c:pt>
                <c:pt idx="16">
                  <c:v>0.108</c:v>
                </c:pt>
                <c:pt idx="17">
                  <c:v>9.7635866484938714E-5</c:v>
                </c:pt>
                <c:pt idx="18">
                  <c:v>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B4-4E61-812B-D39BC01726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720943782081045E-2"/>
          <c:y val="8.7661542265850184E-2"/>
          <c:w val="0.84995359464049924"/>
          <c:h val="0.760070810403604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PIB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 w="22225">
              <a:solidFill>
                <a:srgbClr val="92D050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5.545420741849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E1A-4D32-B72E-4BB97297F5B8}"/>
                </c:ext>
              </c:extLst>
            </c:dLbl>
            <c:dLbl>
              <c:idx val="2"/>
              <c:layout>
                <c:manualLayout>
                  <c:x val="-2.7405164643539729E-3"/>
                  <c:y val="-1.7511854974263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1A-4D32-B72E-4BB97297F5B8}"/>
                </c:ext>
              </c:extLst>
            </c:dLbl>
            <c:dLbl>
              <c:idx val="3"/>
              <c:layout>
                <c:manualLayout>
                  <c:x val="-4.110774696530959E-3"/>
                  <c:y val="-2.6267782461394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7D-4F13-9FEA-9F47553AFE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Hoja1!$B$2:$B$6</c:f>
              <c:numCache>
                <c:formatCode>#,##0</c:formatCode>
                <c:ptCount val="5"/>
                <c:pt idx="0">
                  <c:v>1203859</c:v>
                </c:pt>
                <c:pt idx="1">
                  <c:v>1119010</c:v>
                </c:pt>
                <c:pt idx="2">
                  <c:v>1222290</c:v>
                </c:pt>
                <c:pt idx="3">
                  <c:v>1346377</c:v>
                </c:pt>
                <c:pt idx="4">
                  <c:v>1462070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4C-424B-8455-90698178BF3B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Volumen creditos AEF</c:v>
                </c:pt>
              </c:strCache>
            </c:strRef>
          </c:tx>
          <c:spPr>
            <a:solidFill>
              <a:srgbClr val="76B861"/>
            </a:solidFill>
            <a:ln w="22225">
              <a:solidFill>
                <a:srgbClr val="005A87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192413171483175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D8-4E7C-9C32-5FF28BAA16F8}"/>
                </c:ext>
              </c:extLst>
            </c:dLbl>
            <c:dLbl>
              <c:idx val="1"/>
              <c:layout>
                <c:manualLayout>
                  <c:x val="2.192413171483173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D8-4E7C-9C32-5FF28BAA16F8}"/>
                </c:ext>
              </c:extLst>
            </c:dLbl>
            <c:dLbl>
              <c:idx val="2"/>
              <c:layout>
                <c:manualLayout>
                  <c:x val="1.7813357018300825E-2"/>
                  <c:y val="5.83728499142102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D8-4E7C-9C32-5FF28BAA16F8}"/>
                </c:ext>
              </c:extLst>
            </c:dLbl>
            <c:dLbl>
              <c:idx val="3"/>
              <c:layout>
                <c:manualLayout>
                  <c:x val="1.7813357018300825E-2"/>
                  <c:y val="2.91864249571051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8D8-4E7C-9C32-5FF28BAA16F8}"/>
                </c:ext>
              </c:extLst>
            </c:dLbl>
            <c:dLbl>
              <c:idx val="4"/>
              <c:layout>
                <c:manualLayout>
                  <c:x val="1.7813357018300825E-2"/>
                  <c:y val="5.83728499142102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8D8-4E7C-9C32-5FF28BAA16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Hoja1!$C$2:$C$6</c:f>
              <c:numCache>
                <c:formatCode>#,##0</c:formatCode>
                <c:ptCount val="5"/>
                <c:pt idx="0">
                  <c:v>256927</c:v>
                </c:pt>
                <c:pt idx="1">
                  <c:v>251332</c:v>
                </c:pt>
                <c:pt idx="2">
                  <c:v>286043</c:v>
                </c:pt>
                <c:pt idx="3">
                  <c:v>355729</c:v>
                </c:pt>
                <c:pt idx="4">
                  <c:v>388019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4C-424B-8455-90698178BF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80494984"/>
        <c:axId val="380498920"/>
      </c:barChart>
      <c:lineChart>
        <c:grouping val="standard"/>
        <c:varyColors val="0"/>
        <c:ser>
          <c:idx val="2"/>
          <c:order val="2"/>
          <c:tx>
            <c:strRef>
              <c:f>Hoja1!$D$1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1">
                  <a:tint val="6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CECFF"/>
              </a:solidFill>
              <a:ln w="9525">
                <a:solidFill>
                  <a:schemeClr val="accent1">
                    <a:tint val="65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4.1107746965308592E-3"/>
                  <c:y val="2.9186424957105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F45-4D98-ACD9-1A5A8033E8F5}"/>
                </c:ext>
              </c:extLst>
            </c:dLbl>
            <c:dLbl>
              <c:idx val="2"/>
              <c:layout>
                <c:manualLayout>
                  <c:x val="1.2332324089592778E-2"/>
                  <c:y val="5.83728499142100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7D-4F13-9FEA-9F47553AFE29}"/>
                </c:ext>
              </c:extLst>
            </c:dLbl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b" anchorCtr="0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Hoja1!$D$2:$D$6</c:f>
              <c:numCache>
                <c:formatCode>0.00%</c:formatCode>
                <c:ptCount val="5"/>
                <c:pt idx="0">
                  <c:v>0.20599999999999999</c:v>
                </c:pt>
                <c:pt idx="1">
                  <c:v>0.22460210364518637</c:v>
                </c:pt>
                <c:pt idx="2">
                  <c:v>0.23400000000000001</c:v>
                </c:pt>
                <c:pt idx="3">
                  <c:v>0.26400000000000001</c:v>
                </c:pt>
                <c:pt idx="4">
                  <c:v>0.26500000000000001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54C-424B-8455-90698178BF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4961560"/>
        <c:axId val="504961232"/>
      </c:lineChart>
      <c:catAx>
        <c:axId val="380494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80498920"/>
        <c:crosses val="autoZero"/>
        <c:auto val="1"/>
        <c:lblAlgn val="ctr"/>
        <c:lblOffset val="100"/>
        <c:noMultiLvlLbl val="0"/>
      </c:catAx>
      <c:valAx>
        <c:axId val="380498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80494984"/>
        <c:crosses val="autoZero"/>
        <c:crossBetween val="between"/>
      </c:valAx>
      <c:valAx>
        <c:axId val="504961232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04961560"/>
        <c:crosses val="max"/>
        <c:crossBetween val="between"/>
      </c:valAx>
      <c:catAx>
        <c:axId val="5049615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04961232"/>
        <c:crosses val="autoZero"/>
        <c:auto val="1"/>
        <c:lblAlgn val="ctr"/>
        <c:lblOffset val="100"/>
        <c:noMultiLvlLbl val="0"/>
      </c:catAx>
      <c:spPr>
        <a:noFill/>
        <a:ln w="19050">
          <a:solidFill>
            <a:srgbClr val="FF0000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Cesiones totales</c:v>
                </c:pt>
              </c:strCache>
            </c:strRef>
          </c:tx>
          <c:spPr>
            <a:solidFill>
              <a:srgbClr val="76B861"/>
            </a:solidFill>
            <a:ln>
              <a:solidFill>
                <a:srgbClr val="00B050"/>
              </a:solidFill>
            </a:ln>
          </c:spPr>
          <c:invertIfNegative val="0"/>
          <c:dLbls>
            <c:dLbl>
              <c:idx val="9"/>
              <c:layout>
                <c:manualLayout>
                  <c:x val="-1.5451520186256435E-3"/>
                  <c:y val="5.3885584356868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AA-4EF9-9E97-DA17BE1B67C1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5400000" vert="horz"/>
              <a:lstStyle/>
              <a:p>
                <a:pPr>
                  <a:defRPr sz="1000" i="0" baseline="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Hoja1!$B$2:$B$12</c:f>
              <c:numCache>
                <c:formatCode>#,##0</c:formatCode>
                <c:ptCount val="11"/>
                <c:pt idx="0">
                  <c:v>116546</c:v>
                </c:pt>
                <c:pt idx="1">
                  <c:v>115623</c:v>
                </c:pt>
                <c:pt idx="2">
                  <c:v>122391</c:v>
                </c:pt>
                <c:pt idx="3">
                  <c:v>129451</c:v>
                </c:pt>
                <c:pt idx="4">
                  <c:v>146084</c:v>
                </c:pt>
                <c:pt idx="5">
                  <c:v>165942</c:v>
                </c:pt>
                <c:pt idx="6">
                  <c:v>185559</c:v>
                </c:pt>
                <c:pt idx="7">
                  <c:v>182264</c:v>
                </c:pt>
                <c:pt idx="8">
                  <c:v>199364</c:v>
                </c:pt>
                <c:pt idx="9">
                  <c:v>254922</c:v>
                </c:pt>
                <c:pt idx="10">
                  <c:v>270393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31-4167-9A47-2D88D11054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9144472"/>
        <c:axId val="679142120"/>
      </c:barChart>
      <c:lineChart>
        <c:grouping val="standard"/>
        <c:varyColors val="0"/>
        <c:ser>
          <c:idx val="1"/>
          <c:order val="1"/>
          <c:tx>
            <c:strRef>
              <c:f>Hoja1!$C$1</c:f>
              <c:strCache>
                <c:ptCount val="1"/>
                <c:pt idx="0">
                  <c:v>% Cesiones/PIB</c:v>
                </c:pt>
              </c:strCache>
            </c:strRef>
          </c:tx>
          <c:spPr>
            <a:ln w="38100">
              <a:solidFill>
                <a:srgbClr val="005A87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5400000" vert="horz"/>
              <a:lstStyle/>
              <a:p>
                <a:pPr>
                  <a:defRPr sz="1200" b="1" baseline="0">
                    <a:solidFill>
                      <a:schemeClr val="bg1"/>
                    </a:solidFill>
                  </a:defRPr>
                </a:pPr>
                <a:endParaRPr lang="es-E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Hoja1!$C$2:$C$12</c:f>
              <c:numCache>
                <c:formatCode>0.00%</c:formatCode>
                <c:ptCount val="11"/>
                <c:pt idx="0">
                  <c:v>0.11301189210993802</c:v>
                </c:pt>
                <c:pt idx="1">
                  <c:v>0.1115</c:v>
                </c:pt>
                <c:pt idx="2">
                  <c:v>0.1138</c:v>
                </c:pt>
                <c:pt idx="3">
                  <c:v>0.1162</c:v>
                </c:pt>
                <c:pt idx="4">
                  <c:v>0.12570000000000001</c:v>
                </c:pt>
                <c:pt idx="5">
                  <c:v>0.13789999999999999</c:v>
                </c:pt>
                <c:pt idx="6">
                  <c:v>0.14910000000000001</c:v>
                </c:pt>
                <c:pt idx="7">
                  <c:v>0.16300000000000001</c:v>
                </c:pt>
                <c:pt idx="8">
                  <c:v>0.16300000000000001</c:v>
                </c:pt>
                <c:pt idx="9">
                  <c:v>0.189</c:v>
                </c:pt>
                <c:pt idx="10">
                  <c:v>0.185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531-4167-9A47-2D88D11054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9142904"/>
        <c:axId val="679144864"/>
      </c:lineChart>
      <c:catAx>
        <c:axId val="679144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es-ES"/>
          </a:p>
        </c:txPr>
        <c:crossAx val="679142120"/>
        <c:crosses val="autoZero"/>
        <c:auto val="1"/>
        <c:lblAlgn val="ctr"/>
        <c:lblOffset val="100"/>
        <c:noMultiLvlLbl val="0"/>
      </c:catAx>
      <c:valAx>
        <c:axId val="679142120"/>
        <c:scaling>
          <c:orientation val="minMax"/>
          <c:max val="260000"/>
          <c:min val="0"/>
        </c:scaling>
        <c:delete val="0"/>
        <c:axPos val="l"/>
        <c:numFmt formatCode="#,##0" sourceLinked="1"/>
        <c:majorTickMark val="out"/>
        <c:minorTickMark val="in"/>
        <c:tickLblPos val="nextTo"/>
        <c:txPr>
          <a:bodyPr/>
          <a:lstStyle/>
          <a:p>
            <a:pPr>
              <a:defRPr sz="800" baseline="0"/>
            </a:pPr>
            <a:endParaRPr lang="es-ES"/>
          </a:p>
        </c:txPr>
        <c:crossAx val="679144472"/>
        <c:crosses val="autoZero"/>
        <c:crossBetween val="between"/>
        <c:majorUnit val="26000"/>
      </c:valAx>
      <c:valAx>
        <c:axId val="679144864"/>
        <c:scaling>
          <c:orientation val="minMax"/>
          <c:max val="0.25"/>
        </c:scaling>
        <c:delete val="0"/>
        <c:axPos val="r"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es-ES"/>
          </a:p>
        </c:txPr>
        <c:crossAx val="679142904"/>
        <c:crosses val="max"/>
        <c:crossBetween val="between"/>
      </c:valAx>
      <c:catAx>
        <c:axId val="6791429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79144864"/>
        <c:crosses val="autoZero"/>
        <c:auto val="1"/>
        <c:lblAlgn val="ctr"/>
        <c:lblOffset val="100"/>
        <c:noMultiLvlLbl val="0"/>
      </c:catAx>
    </c:plotArea>
    <c:legend>
      <c:legendPos val="b"/>
      <c:overlay val="0"/>
      <c:txPr>
        <a:bodyPr/>
        <a:lstStyle/>
        <a:p>
          <a:pPr>
            <a:defRPr sz="800" baseline="0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213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400" cap="none" noProof="0"/>
              <a:t>Distribución</a:t>
            </a:r>
            <a:r>
              <a:rPr lang="en-GB" sz="1400" cap="none"/>
              <a:t> del C/R vs S/R </a:t>
            </a:r>
            <a:r>
              <a:rPr lang="es-ES" sz="1400" cap="none" noProof="0"/>
              <a:t>en</a:t>
            </a:r>
            <a:r>
              <a:rPr lang="en-GB" sz="1400" cap="none" baseline="0"/>
              <a:t> </a:t>
            </a:r>
            <a:r>
              <a:rPr lang="en-GB" sz="1400" cap="none"/>
              <a:t>Europa</a:t>
            </a:r>
          </a:p>
        </c:rich>
      </c:tx>
      <c:layout>
        <c:manualLayout>
          <c:xMode val="edge"/>
          <c:yMode val="edge"/>
          <c:x val="0.124047403141393"/>
          <c:y val="3.3007837932035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213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3.5037773580713298E-2"/>
          <c:y val="0.14686498333987899"/>
          <c:w val="0.94070549006891202"/>
          <c:h val="0.581794732107789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Sin recurso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195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2022</c:v>
                </c:pt>
              </c:numCache>
            </c:numRef>
          </c:cat>
          <c:val>
            <c:numRef>
              <c:f>Hoja1!$B$2:$B$3</c:f>
              <c:numCache>
                <c:formatCode>0%</c:formatCode>
                <c:ptCount val="2"/>
                <c:pt idx="0">
                  <c:v>0.48</c:v>
                </c:pt>
                <c:pt idx="1">
                  <c:v>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FF-4FAA-ADA4-4539A11BB1C0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Con Recurso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195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2022</c:v>
                </c:pt>
              </c:numCache>
            </c:numRef>
          </c:cat>
          <c:val>
            <c:numRef>
              <c:f>Hoja1!$C$2:$C$3</c:f>
              <c:numCache>
                <c:formatCode>0%</c:formatCode>
                <c:ptCount val="2"/>
                <c:pt idx="0">
                  <c:v>0.52</c:v>
                </c:pt>
                <c:pt idx="1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FF-4FAA-ADA4-4539A11BB1C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647689471"/>
        <c:axId val="647690303"/>
      </c:barChart>
      <c:catAx>
        <c:axId val="64768947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065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647690303"/>
        <c:crosses val="autoZero"/>
        <c:auto val="1"/>
        <c:lblAlgn val="ctr"/>
        <c:lblOffset val="100"/>
        <c:noMultiLvlLbl val="0"/>
      </c:catAx>
      <c:valAx>
        <c:axId val="647690303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47689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9837488026855902"/>
          <c:y val="0.81159074127546904"/>
          <c:w val="0.45550598547730198"/>
          <c:h val="0.130338075632652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es-ES"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48792270531401E-2"/>
          <c:y val="3.8365440698929845E-2"/>
          <c:w val="0.86833333333333329"/>
          <c:h val="0.821607974374778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NACIONAL</c:v>
                </c:pt>
              </c:strCache>
            </c:strRef>
          </c:tx>
          <c:spPr>
            <a:solidFill>
              <a:srgbClr val="76B861"/>
            </a:solidFill>
            <a:ln w="19050">
              <a:solidFill>
                <a:srgbClr val="005A8B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Hoja1!$A$2:$A$6</c:f>
              <c:numCache>
                <c:formatCode>m/d/yyyy</c:formatCode>
                <c:ptCount val="5"/>
                <c:pt idx="0">
                  <c:v>43830</c:v>
                </c:pt>
                <c:pt idx="1">
                  <c:v>44196</c:v>
                </c:pt>
                <c:pt idx="2">
                  <c:v>44561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Hoja1!$B$2:$B$6</c:f>
              <c:numCache>
                <c:formatCode>#,##0</c:formatCode>
                <c:ptCount val="5"/>
                <c:pt idx="0">
                  <c:v>73010</c:v>
                </c:pt>
                <c:pt idx="1">
                  <c:v>66928</c:v>
                </c:pt>
                <c:pt idx="2">
                  <c:v>69801</c:v>
                </c:pt>
                <c:pt idx="3">
                  <c:v>92915</c:v>
                </c:pt>
                <c:pt idx="4">
                  <c:v>96362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21-45C3-8EE8-DBC3EB4114B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INTERNACIONAL</c:v>
                </c:pt>
              </c:strCache>
            </c:strRef>
          </c:tx>
          <c:spPr>
            <a:solidFill>
              <a:srgbClr val="005A8B"/>
            </a:solidFill>
            <a:ln w="19050">
              <a:solidFill>
                <a:srgbClr val="76B86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ctr" rtl="0">
                      <a:defRPr lang="en-US" sz="1197" b="1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89465E3-3DC0-433B-B197-570BBF0A9CDB}" type="VALUE">
                      <a:rPr lang="en-US" sz="1197" b="1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rPr>
                      <a:pPr algn="ctr" rtl="0">
                        <a:defRPr lang="en-US" b="1">
                          <a:solidFill>
                            <a:prstClr val="white"/>
                          </a:solidFill>
                        </a:defRPr>
                      </a:pPr>
                      <a:t>[VALOR]</a:t>
                    </a:fld>
                    <a:endParaRPr lang="es-E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197" b="1" i="0" u="none" strike="noStrike" kern="1200" baseline="0">
                      <a:solidFill>
                        <a:prstClr val="whit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521-45C3-8EE8-DBC3EB4114B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8521-45C3-8EE8-DBC3EB4114B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197" b="1" i="0" u="none" strike="noStrike" kern="1200" baseline="0">
                      <a:solidFill>
                        <a:prstClr val="whit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8521-45C3-8EE8-DBC3EB4114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Hoja1!$A$2:$A$6</c:f>
              <c:numCache>
                <c:formatCode>m/d/yyyy</c:formatCode>
                <c:ptCount val="5"/>
                <c:pt idx="0">
                  <c:v>43830</c:v>
                </c:pt>
                <c:pt idx="1">
                  <c:v>44196</c:v>
                </c:pt>
                <c:pt idx="2">
                  <c:v>44561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Hoja1!$C$2:$C$6</c:f>
              <c:numCache>
                <c:formatCode>#,##0</c:formatCode>
                <c:ptCount val="5"/>
                <c:pt idx="0">
                  <c:v>23086</c:v>
                </c:pt>
                <c:pt idx="1">
                  <c:v>21796</c:v>
                </c:pt>
                <c:pt idx="2">
                  <c:v>29177</c:v>
                </c:pt>
                <c:pt idx="3">
                  <c:v>34716</c:v>
                </c:pt>
                <c:pt idx="4">
                  <c:v>37388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21-45C3-8EE8-DBC3EB4114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100"/>
        <c:axId val="378999976"/>
        <c:axId val="378991448"/>
      </c:barChart>
      <c:lineChart>
        <c:grouping val="stacked"/>
        <c:varyColors val="0"/>
        <c:ser>
          <c:idx val="2"/>
          <c:order val="2"/>
          <c:tx>
            <c:strRef>
              <c:f>Hoja1!$D$1</c:f>
              <c:strCache>
                <c:ptCount val="1"/>
                <c:pt idx="0">
                  <c:v>% Var. s/ año anterior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FF00"/>
              </a:solidFill>
              <a:ln w="9525">
                <a:solidFill>
                  <a:srgbClr val="FFFF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3.2608695652173912E-2"/>
                  <c:y val="-1.4593212478552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E68-440A-8666-70A5119813DB}"/>
                </c:ext>
              </c:extLst>
            </c:dLbl>
            <c:dLbl>
              <c:idx val="1"/>
              <c:layout>
                <c:manualLayout>
                  <c:x val="2.7777777777777689E-2"/>
                  <c:y val="-8.75592748713165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35-447B-AF03-AAE39CB3FC4E}"/>
                </c:ext>
              </c:extLst>
            </c:dLbl>
            <c:dLbl>
              <c:idx val="2"/>
              <c:layout>
                <c:manualLayout>
                  <c:x val="3.140096618357479E-2"/>
                  <c:y val="-1.4593212478552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E68-440A-8666-70A5119813DB}"/>
                </c:ext>
              </c:extLst>
            </c:dLbl>
            <c:dLbl>
              <c:idx val="3"/>
              <c:layout>
                <c:manualLayout>
                  <c:x val="4.3478260869565126E-2"/>
                  <c:y val="2.6267782461394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5BC-46AF-A411-29C2C72311C0}"/>
                </c:ext>
              </c:extLst>
            </c:dLbl>
            <c:dLbl>
              <c:idx val="4"/>
              <c:layout>
                <c:manualLayout>
                  <c:x val="3.0193236714975844E-2"/>
                  <c:y val="-2.0430497469973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BC-46AF-A411-29C2C72311C0}"/>
                </c:ext>
              </c:extLst>
            </c:dLbl>
            <c:spPr>
              <a:solidFill>
                <a:srgbClr val="707173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Hoja1!$A$2:$A$6</c:f>
              <c:numCache>
                <c:formatCode>m/d/yyyy</c:formatCode>
                <c:ptCount val="5"/>
                <c:pt idx="0">
                  <c:v>43830</c:v>
                </c:pt>
                <c:pt idx="1">
                  <c:v>44196</c:v>
                </c:pt>
                <c:pt idx="2">
                  <c:v>44561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Hoja1!$D$2:$D$6</c:f>
              <c:numCache>
                <c:formatCode>0.00%</c:formatCode>
                <c:ptCount val="5"/>
                <c:pt idx="0">
                  <c:v>0.12989999999999999</c:v>
                </c:pt>
                <c:pt idx="1">
                  <c:v>-7.6700000000000004E-2</c:v>
                </c:pt>
                <c:pt idx="2">
                  <c:v>0.11559999999999999</c:v>
                </c:pt>
                <c:pt idx="3">
                  <c:v>0.28949999999999998</c:v>
                </c:pt>
                <c:pt idx="4">
                  <c:v>4.7899999999999998E-2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521-45C3-8EE8-DBC3EB4114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8609176"/>
        <c:axId val="668605568"/>
      </c:lineChart>
      <c:dateAx>
        <c:axId val="37899997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78991448"/>
        <c:crosses val="autoZero"/>
        <c:auto val="1"/>
        <c:lblOffset val="100"/>
        <c:baseTimeUnit val="years"/>
      </c:dateAx>
      <c:valAx>
        <c:axId val="378991448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78999976"/>
        <c:crosses val="autoZero"/>
        <c:crossBetween val="between"/>
      </c:valAx>
      <c:valAx>
        <c:axId val="668605568"/>
        <c:scaling>
          <c:orientation val="minMax"/>
        </c:scaling>
        <c:delete val="0"/>
        <c:axPos val="r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668609176"/>
        <c:crosses val="max"/>
        <c:crossBetween val="between"/>
      </c:valAx>
      <c:dateAx>
        <c:axId val="668609176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668605568"/>
        <c:crosses val="autoZero"/>
        <c:auto val="1"/>
        <c:lblOffset val="100"/>
        <c:baseTimeUnit val="years"/>
        <c:majorUnit val="1"/>
        <c:minorUnit val="1"/>
      </c:date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280193236714978E-2"/>
          <c:y val="4.4202725690350879E-2"/>
          <c:w val="0.87572463768115938"/>
          <c:h val="0.821607974374778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Factoring c/ rec</c:v>
                </c:pt>
              </c:strCache>
            </c:strRef>
          </c:tx>
          <c:spPr>
            <a:solidFill>
              <a:srgbClr val="76B861"/>
            </a:solidFill>
            <a:ln w="19050">
              <a:solidFill>
                <a:srgbClr val="005A8B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Hoja1!$A$2:$A$6</c:f>
              <c:numCache>
                <c:formatCode>m/d/yyyy</c:formatCode>
                <c:ptCount val="5"/>
                <c:pt idx="0">
                  <c:v>43830</c:v>
                </c:pt>
                <c:pt idx="1">
                  <c:v>44196</c:v>
                </c:pt>
                <c:pt idx="2">
                  <c:v>44561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Hoja1!$B$2:$B$6</c:f>
              <c:numCache>
                <c:formatCode>#,##0</c:formatCode>
                <c:ptCount val="5"/>
                <c:pt idx="0">
                  <c:v>23917</c:v>
                </c:pt>
                <c:pt idx="1">
                  <c:v>21183</c:v>
                </c:pt>
                <c:pt idx="2">
                  <c:v>25075</c:v>
                </c:pt>
                <c:pt idx="3">
                  <c:v>34704</c:v>
                </c:pt>
                <c:pt idx="4">
                  <c:v>34734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21-45C3-8EE8-DBC3EB4114B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Factoring s/rec</c:v>
                </c:pt>
              </c:strCache>
            </c:strRef>
          </c:tx>
          <c:spPr>
            <a:solidFill>
              <a:srgbClr val="005A8B"/>
            </a:solidFill>
            <a:ln w="19050">
              <a:solidFill>
                <a:srgbClr val="76B861"/>
              </a:solidFill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8521-45C3-8EE8-DBC3EB4114B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8521-45C3-8EE8-DBC3EB4114B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197" b="1" i="0" u="none" strike="noStrike" kern="1200" baseline="0">
                      <a:solidFill>
                        <a:prstClr val="whit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8521-45C3-8EE8-DBC3EB4114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Hoja1!$A$2:$A$6</c:f>
              <c:numCache>
                <c:formatCode>m/d/yyyy</c:formatCode>
                <c:ptCount val="5"/>
                <c:pt idx="0">
                  <c:v>43830</c:v>
                </c:pt>
                <c:pt idx="1">
                  <c:v>44196</c:v>
                </c:pt>
                <c:pt idx="2">
                  <c:v>44561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Hoja1!$C$2:$C$6</c:f>
              <c:numCache>
                <c:formatCode>#,##0</c:formatCode>
                <c:ptCount val="5"/>
                <c:pt idx="0">
                  <c:v>49093</c:v>
                </c:pt>
                <c:pt idx="1">
                  <c:v>45745</c:v>
                </c:pt>
                <c:pt idx="2">
                  <c:v>44726</c:v>
                </c:pt>
                <c:pt idx="3">
                  <c:v>58211</c:v>
                </c:pt>
                <c:pt idx="4">
                  <c:v>61628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21-45C3-8EE8-DBC3EB4114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100"/>
        <c:axId val="378999976"/>
        <c:axId val="378991448"/>
      </c:barChart>
      <c:lineChart>
        <c:grouping val="stacked"/>
        <c:varyColors val="0"/>
        <c:ser>
          <c:idx val="2"/>
          <c:order val="2"/>
          <c:tx>
            <c:strRef>
              <c:f>Hoja1!$D$1</c:f>
              <c:strCache>
                <c:ptCount val="1"/>
                <c:pt idx="0">
                  <c:v>% Var. s/ año anterior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FF00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2.8985507246376767E-2"/>
                  <c:y val="8.75592748713154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88-46C4-81EB-EC7B51C74513}"/>
                </c:ext>
              </c:extLst>
            </c:dLbl>
            <c:dLbl>
              <c:idx val="1"/>
              <c:layout>
                <c:manualLayout>
                  <c:x val="3.5024154589371935E-2"/>
                  <c:y val="-1.167456998284205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-8,33%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035-447B-AF03-AAE39CB3FC4E}"/>
                </c:ext>
              </c:extLst>
            </c:dLbl>
            <c:dLbl>
              <c:idx val="2"/>
              <c:layout>
                <c:manualLayout>
                  <c:x val="3.1400966183574699E-2"/>
                  <c:y val="-8.75592748713154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35-447B-AF03-AAE39CB3FC4E}"/>
                </c:ext>
              </c:extLst>
            </c:dLbl>
            <c:dLbl>
              <c:idx val="3"/>
              <c:layout>
                <c:manualLayout>
                  <c:x val="3.8647342995168997E-2"/>
                  <c:y val="-2.91864249571051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5AF-48CF-AA3C-ABE313F7344B}"/>
                </c:ext>
              </c:extLst>
            </c:dLbl>
            <c:dLbl>
              <c:idx val="4"/>
              <c:layout>
                <c:manualLayout>
                  <c:x val="2.65700483091785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35-4464-BAF4-2ECB477714B0}"/>
                </c:ext>
              </c:extLst>
            </c:dLbl>
            <c:spPr>
              <a:solidFill>
                <a:srgbClr val="707173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Hoja1!$A$2:$A$6</c:f>
              <c:numCache>
                <c:formatCode>m/d/yyyy</c:formatCode>
                <c:ptCount val="5"/>
                <c:pt idx="0">
                  <c:v>43830</c:v>
                </c:pt>
                <c:pt idx="1">
                  <c:v>44196</c:v>
                </c:pt>
                <c:pt idx="2">
                  <c:v>44561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Hoja1!$D$2:$D$6</c:f>
              <c:numCache>
                <c:formatCode>0.00%</c:formatCode>
                <c:ptCount val="5"/>
                <c:pt idx="0">
                  <c:v>0.11269999999999999</c:v>
                </c:pt>
                <c:pt idx="1">
                  <c:v>-6.8199999999999997E-2</c:v>
                </c:pt>
                <c:pt idx="2">
                  <c:v>4.2900000000000001E-2</c:v>
                </c:pt>
                <c:pt idx="3">
                  <c:v>0.33110000000000001</c:v>
                </c:pt>
                <c:pt idx="4">
                  <c:v>3.7100000000000001E-2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521-45C3-8EE8-DBC3EB4114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8609176"/>
        <c:axId val="668605568"/>
      </c:lineChart>
      <c:dateAx>
        <c:axId val="37899997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78991448"/>
        <c:crosses val="autoZero"/>
        <c:auto val="1"/>
        <c:lblOffset val="100"/>
        <c:baseTimeUnit val="years"/>
      </c:dateAx>
      <c:valAx>
        <c:axId val="378991448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78999976"/>
        <c:crosses val="autoZero"/>
        <c:crossBetween val="between"/>
      </c:valAx>
      <c:valAx>
        <c:axId val="668605568"/>
        <c:scaling>
          <c:orientation val="minMax"/>
        </c:scaling>
        <c:delete val="0"/>
        <c:axPos val="r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668609176"/>
        <c:crosses val="max"/>
        <c:crossBetween val="between"/>
      </c:valAx>
      <c:dateAx>
        <c:axId val="668609176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668605568"/>
        <c:crosses val="autoZero"/>
        <c:auto val="1"/>
        <c:lblOffset val="100"/>
        <c:baseTimeUnit val="years"/>
        <c:majorUnit val="1"/>
        <c:minorUnit val="1"/>
      </c:date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550724637681161E-2"/>
          <c:y val="2.9609513211798302E-2"/>
          <c:w val="0.87129826163033963"/>
          <c:h val="0.821607974374778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Factoring Importación</c:v>
                </c:pt>
              </c:strCache>
            </c:strRef>
          </c:tx>
          <c:spPr>
            <a:solidFill>
              <a:srgbClr val="76B861"/>
            </a:solidFill>
            <a:ln w="19050">
              <a:solidFill>
                <a:srgbClr val="005A8B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Hoja1!$A$2:$A$6</c:f>
              <c:numCache>
                <c:formatCode>m/d/yyyy</c:formatCode>
                <c:ptCount val="5"/>
                <c:pt idx="0">
                  <c:v>43830</c:v>
                </c:pt>
                <c:pt idx="1">
                  <c:v>44196</c:v>
                </c:pt>
                <c:pt idx="2">
                  <c:v>44561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Hoja1!$B$2:$B$6</c:f>
              <c:numCache>
                <c:formatCode>#,##0</c:formatCode>
                <c:ptCount val="5"/>
                <c:pt idx="0">
                  <c:v>2675</c:v>
                </c:pt>
                <c:pt idx="1">
                  <c:v>2878</c:v>
                </c:pt>
                <c:pt idx="2">
                  <c:v>2909</c:v>
                </c:pt>
                <c:pt idx="3">
                  <c:v>2184</c:v>
                </c:pt>
                <c:pt idx="4">
                  <c:v>2094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21-45C3-8EE8-DBC3EB4114B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Factoring Exportación</c:v>
                </c:pt>
              </c:strCache>
            </c:strRef>
          </c:tx>
          <c:spPr>
            <a:solidFill>
              <a:srgbClr val="005A8B"/>
            </a:solidFill>
            <a:ln w="19050">
              <a:solidFill>
                <a:srgbClr val="76B861"/>
              </a:solidFill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8521-45C3-8EE8-DBC3EB4114B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284C52C-9BED-43CE-9098-3B6192FC944F}" type="VALUE">
                      <a:rPr lang="en-US" b="1"/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8521-45C3-8EE8-DBC3EB4114B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197" b="1" i="0" u="none" strike="noStrike" kern="1200" baseline="0">
                      <a:solidFill>
                        <a:prstClr val="whit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8521-45C3-8EE8-DBC3EB4114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Hoja1!$A$2:$A$6</c:f>
              <c:numCache>
                <c:formatCode>m/d/yyyy</c:formatCode>
                <c:ptCount val="5"/>
                <c:pt idx="0">
                  <c:v>43830</c:v>
                </c:pt>
                <c:pt idx="1">
                  <c:v>44196</c:v>
                </c:pt>
                <c:pt idx="2">
                  <c:v>44561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Hoja1!$C$2:$C$6</c:f>
              <c:numCache>
                <c:formatCode>#,##0</c:formatCode>
                <c:ptCount val="5"/>
                <c:pt idx="0">
                  <c:v>20411</c:v>
                </c:pt>
                <c:pt idx="1">
                  <c:v>18918</c:v>
                </c:pt>
                <c:pt idx="2">
                  <c:v>26268</c:v>
                </c:pt>
                <c:pt idx="3">
                  <c:v>32532</c:v>
                </c:pt>
                <c:pt idx="4">
                  <c:v>35294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21-45C3-8EE8-DBC3EB4114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100"/>
        <c:axId val="378999976"/>
        <c:axId val="378991448"/>
      </c:barChart>
      <c:lineChart>
        <c:grouping val="stacked"/>
        <c:varyColors val="0"/>
        <c:ser>
          <c:idx val="2"/>
          <c:order val="2"/>
          <c:tx>
            <c:strRef>
              <c:f>Hoja1!$D$1</c:f>
              <c:strCache>
                <c:ptCount val="1"/>
                <c:pt idx="0">
                  <c:v>% Var. s/ año anterior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FF00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3.7439613526570048E-2"/>
                  <c:y val="1.16745699828420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9DC-44A6-A857-824B3F49C188}"/>
                </c:ext>
              </c:extLst>
            </c:dLbl>
            <c:dLbl>
              <c:idx val="1"/>
              <c:layout>
                <c:manualLayout>
                  <c:x val="2.7777777777777689E-2"/>
                  <c:y val="-1.459321247855257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-5,59%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035-447B-AF03-AAE39CB3FC4E}"/>
                </c:ext>
              </c:extLst>
            </c:dLbl>
            <c:dLbl>
              <c:idx val="2"/>
              <c:layout>
                <c:manualLayout>
                  <c:x val="3.140096618357479E-2"/>
                  <c:y val="8.75592748713154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35-447B-AF03-AAE39CB3FC4E}"/>
                </c:ext>
              </c:extLst>
            </c:dLbl>
            <c:dLbl>
              <c:idx val="3"/>
              <c:layout>
                <c:manualLayout>
                  <c:x val="2.89855072463768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5AF-48CF-AA3C-ABE313F7344B}"/>
                </c:ext>
              </c:extLst>
            </c:dLbl>
            <c:dLbl>
              <c:idx val="4"/>
              <c:layout>
                <c:manualLayout>
                  <c:x val="2.6570048309178744E-2"/>
                  <c:y val="-1.0701565525540403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52-4138-A54F-3912668E19B5}"/>
                </c:ext>
              </c:extLst>
            </c:dLbl>
            <c:spPr>
              <a:solidFill>
                <a:srgbClr val="707173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Hoja1!$A$2:$A$6</c:f>
              <c:numCache>
                <c:formatCode>m/d/yyyy</c:formatCode>
                <c:ptCount val="5"/>
                <c:pt idx="0">
                  <c:v>43830</c:v>
                </c:pt>
                <c:pt idx="1">
                  <c:v>44196</c:v>
                </c:pt>
                <c:pt idx="2">
                  <c:v>44561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Hoja1!$D$2:$D$6</c:f>
              <c:numCache>
                <c:formatCode>0.00%</c:formatCode>
                <c:ptCount val="5"/>
                <c:pt idx="0">
                  <c:v>0.18820000000000001</c:v>
                </c:pt>
                <c:pt idx="1">
                  <c:v>7.5999999999999998E-2</c:v>
                </c:pt>
                <c:pt idx="2">
                  <c:v>0.33860000000000001</c:v>
                </c:pt>
                <c:pt idx="3">
                  <c:v>0.1898</c:v>
                </c:pt>
                <c:pt idx="4">
                  <c:v>7.6999999999999999E-2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521-45C3-8EE8-DBC3EB4114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8609176"/>
        <c:axId val="668605568"/>
      </c:lineChart>
      <c:dateAx>
        <c:axId val="37899997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78991448"/>
        <c:crosses val="autoZero"/>
        <c:auto val="1"/>
        <c:lblOffset val="100"/>
        <c:baseTimeUnit val="years"/>
      </c:dateAx>
      <c:valAx>
        <c:axId val="378991448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78999976"/>
        <c:crosses val="autoZero"/>
        <c:crossBetween val="between"/>
      </c:valAx>
      <c:valAx>
        <c:axId val="668605568"/>
        <c:scaling>
          <c:orientation val="minMax"/>
        </c:scaling>
        <c:delete val="0"/>
        <c:axPos val="r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668609176"/>
        <c:crosses val="max"/>
        <c:crossBetween val="between"/>
      </c:valAx>
      <c:dateAx>
        <c:axId val="668609176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668605568"/>
        <c:crosses val="autoZero"/>
        <c:auto val="1"/>
        <c:lblOffset val="100"/>
        <c:baseTimeUnit val="years"/>
        <c:majorUnit val="1"/>
        <c:minorUnit val="1"/>
      </c:date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550724637681161E-2"/>
          <c:y val="3.8365440698929845E-2"/>
          <c:w val="0.87129826163033963"/>
          <c:h val="0.821607974374778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Confirming (R)</c:v>
                </c:pt>
              </c:strCache>
            </c:strRef>
          </c:tx>
          <c:spPr>
            <a:solidFill>
              <a:srgbClr val="76B861"/>
            </a:solidFill>
            <a:ln w="19050">
              <a:solidFill>
                <a:srgbClr val="005A8B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.6968599033816425"/>
                  <c:y val="-0.5147929211658575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/>
                      <a:t>136.643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0-6360-473F-96B1-D20993348D60}"/>
                </c:ext>
              </c:extLst>
            </c:dLbl>
            <c:dLbl>
              <c:idx val="1"/>
              <c:layout>
                <c:manualLayout>
                  <c:x val="0"/>
                  <c:y val="-0.2885199908625806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6360-473F-96B1-D20993348D60}"/>
                </c:ext>
              </c:extLst>
            </c:dLbl>
            <c:dLbl>
              <c:idx val="2"/>
              <c:layout>
                <c:manualLayout>
                  <c:x val="-3.6231884057971015E-3"/>
                  <c:y val="-0.3092000667380930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6360-473F-96B1-D20993348D60}"/>
                </c:ext>
              </c:extLst>
            </c:dLbl>
            <c:dLbl>
              <c:idx val="3"/>
              <c:layout>
                <c:manualLayout>
                  <c:x val="-1.2077294685991224E-3"/>
                  <c:y val="-0.37642812394716291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4A87-4F4E-AD61-1F64807F29EB}"/>
                </c:ext>
              </c:extLst>
            </c:dLbl>
            <c:dLbl>
              <c:idx val="4"/>
              <c:layout>
                <c:manualLayout>
                  <c:x val="-0.69927536231884058"/>
                  <c:y val="-0.155854360199092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/>
                      <a:t>89.463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1-275C-43C9-BD02-507CC7B575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Hoja1!$A$2:$A$6</c:f>
              <c:numCache>
                <c:formatCode>m/d/yyyy</c:formatCode>
                <c:ptCount val="5"/>
                <c:pt idx="0">
                  <c:v>43830</c:v>
                </c:pt>
                <c:pt idx="1">
                  <c:v>44196</c:v>
                </c:pt>
                <c:pt idx="2">
                  <c:v>44561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Hoja1!$B$2:$B$6</c:f>
              <c:numCache>
                <c:formatCode>#,##0</c:formatCode>
                <c:ptCount val="5"/>
                <c:pt idx="0">
                  <c:v>89463</c:v>
                </c:pt>
                <c:pt idx="1">
                  <c:v>93540</c:v>
                </c:pt>
                <c:pt idx="2">
                  <c:v>100385</c:v>
                </c:pt>
                <c:pt idx="3">
                  <c:v>127291</c:v>
                </c:pt>
                <c:pt idx="4">
                  <c:v>136643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21-45C3-8EE8-DBC3EB4114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100"/>
        <c:axId val="378999976"/>
        <c:axId val="378991448"/>
      </c:barChart>
      <c:lineChart>
        <c:grouping val="stacked"/>
        <c:varyColors val="0"/>
        <c:ser>
          <c:idx val="2"/>
          <c:order val="1"/>
          <c:tx>
            <c:strRef>
              <c:f>Hoja1!$C$1</c:f>
              <c:strCache>
                <c:ptCount val="1"/>
                <c:pt idx="0">
                  <c:v>% Var s/ Año anterior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FF00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3.2608695652173961E-2"/>
                  <c:y val="-5.83728499142102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5C-43C9-BD02-507CC7B57500}"/>
                </c:ext>
              </c:extLst>
            </c:dLbl>
            <c:dLbl>
              <c:idx val="1"/>
              <c:layout>
                <c:manualLayout>
                  <c:x val="3.2608695652173912E-2"/>
                  <c:y val="5.83728499142092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35-447B-AF03-AAE39CB3FC4E}"/>
                </c:ext>
              </c:extLst>
            </c:dLbl>
            <c:dLbl>
              <c:idx val="2"/>
              <c:layout>
                <c:manualLayout>
                  <c:x val="3.3816425120772944E-2"/>
                  <c:y val="-1.7511854974263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35-447B-AF03-AAE39CB3FC4E}"/>
                </c:ext>
              </c:extLst>
            </c:dLbl>
            <c:dLbl>
              <c:idx val="3"/>
              <c:layout>
                <c:manualLayout>
                  <c:x val="3.3816425120772944E-2"/>
                  <c:y val="8.75592748713154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C3-4C66-B967-596B3DDF36B3}"/>
                </c:ext>
              </c:extLst>
            </c:dLbl>
            <c:dLbl>
              <c:idx val="4"/>
              <c:layout>
                <c:manualLayout>
                  <c:x val="3.0193236714975844E-2"/>
                  <c:y val="-1.0701565525540403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C3-4C66-B967-596B3DDF36B3}"/>
                </c:ext>
              </c:extLst>
            </c:dLbl>
            <c:spPr>
              <a:solidFill>
                <a:srgbClr val="707173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Hoja1!$A$2:$A$6</c:f>
              <c:numCache>
                <c:formatCode>m/d/yyyy</c:formatCode>
                <c:ptCount val="5"/>
                <c:pt idx="0">
                  <c:v>43830</c:v>
                </c:pt>
                <c:pt idx="1">
                  <c:v>44196</c:v>
                </c:pt>
                <c:pt idx="2">
                  <c:v>44561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Hoja1!$C$2:$C$6</c:f>
              <c:numCache>
                <c:formatCode>0.00%</c:formatCode>
                <c:ptCount val="5"/>
                <c:pt idx="0">
                  <c:v>0.10589999999999999</c:v>
                </c:pt>
                <c:pt idx="1">
                  <c:v>4.5600000000000002E-2</c:v>
                </c:pt>
                <c:pt idx="2">
                  <c:v>7.3200000000000001E-2</c:v>
                </c:pt>
                <c:pt idx="3">
                  <c:v>0.26800000000000002</c:v>
                </c:pt>
                <c:pt idx="4">
                  <c:v>7.3499999999999996E-2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521-45C3-8EE8-DBC3EB4114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8609176"/>
        <c:axId val="668605568"/>
      </c:lineChart>
      <c:dateAx>
        <c:axId val="37899997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78991448"/>
        <c:crosses val="autoZero"/>
        <c:auto val="1"/>
        <c:lblOffset val="100"/>
        <c:baseTimeUnit val="years"/>
      </c:dateAx>
      <c:valAx>
        <c:axId val="378991448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78999976"/>
        <c:crosses val="autoZero"/>
        <c:crossBetween val="between"/>
      </c:valAx>
      <c:valAx>
        <c:axId val="668605568"/>
        <c:scaling>
          <c:orientation val="minMax"/>
        </c:scaling>
        <c:delete val="0"/>
        <c:axPos val="r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668609176"/>
        <c:crosses val="max"/>
        <c:crossBetween val="between"/>
      </c:valAx>
      <c:dateAx>
        <c:axId val="668609176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668605568"/>
        <c:crosses val="autoZero"/>
        <c:auto val="1"/>
        <c:lblOffset val="100"/>
        <c:baseTimeUnit val="years"/>
        <c:majorUnit val="1"/>
        <c:minorUnit val="1"/>
      </c:date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550724637681161E-2"/>
          <c:y val="3.8365440698929845E-2"/>
          <c:w val="0.87129826163033963"/>
          <c:h val="0.821607974374778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Ordenes de pago</c:v>
                </c:pt>
              </c:strCache>
            </c:strRef>
          </c:tx>
          <c:spPr>
            <a:solidFill>
              <a:srgbClr val="76B861"/>
            </a:solidFill>
            <a:ln w="19050">
              <a:solidFill>
                <a:srgbClr val="005A8B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2077294685990338E-3"/>
                  <c:y val="-0.268515109605367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F54-46D0-AC17-A9CF0A3EFB1B}"/>
                </c:ext>
              </c:extLst>
            </c:dLbl>
            <c:dLbl>
              <c:idx val="1"/>
              <c:layout>
                <c:manualLayout>
                  <c:x val="-1.207729468599078E-3"/>
                  <c:y val="-0.277271037092498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54-46D0-AC17-A9CF0A3EFB1B}"/>
                </c:ext>
              </c:extLst>
            </c:dLbl>
            <c:dLbl>
              <c:idx val="2"/>
              <c:layout>
                <c:manualLayout>
                  <c:x val="0"/>
                  <c:y val="-0.323969317023867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F54-46D0-AC17-A9CF0A3EFB1B}"/>
                </c:ext>
              </c:extLst>
            </c:dLbl>
            <c:dLbl>
              <c:idx val="3"/>
              <c:layout>
                <c:manualLayout>
                  <c:x val="-1.2077294685990338E-3"/>
                  <c:y val="-0.4348777318608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A87-4F4E-AD61-1F64807F29EB}"/>
                </c:ext>
              </c:extLst>
            </c:dLbl>
            <c:dLbl>
              <c:idx val="4"/>
              <c:layout>
                <c:manualLayout>
                  <c:x val="0"/>
                  <c:y val="-0.39693537941662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F54-46D0-AC17-A9CF0A3EFB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m/d/yyyy</c:formatCode>
                <c:ptCount val="5"/>
                <c:pt idx="0">
                  <c:v>43830</c:v>
                </c:pt>
                <c:pt idx="1">
                  <c:v>44196</c:v>
                </c:pt>
                <c:pt idx="2">
                  <c:v>44561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Hoja1!$B$2:$B$6</c:f>
              <c:numCache>
                <c:formatCode>#,##0</c:formatCode>
                <c:ptCount val="5"/>
                <c:pt idx="0">
                  <c:v>160831</c:v>
                </c:pt>
                <c:pt idx="1">
                  <c:v>162608</c:v>
                </c:pt>
                <c:pt idx="2">
                  <c:v>187065</c:v>
                </c:pt>
                <c:pt idx="3">
                  <c:v>228099</c:v>
                </c:pt>
                <c:pt idx="4">
                  <c:v>254269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21-45C3-8EE8-DBC3EB4114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100"/>
        <c:axId val="378999976"/>
        <c:axId val="378991448"/>
      </c:barChart>
      <c:lineChart>
        <c:grouping val="stacked"/>
        <c:varyColors val="0"/>
        <c:ser>
          <c:idx val="2"/>
          <c:order val="1"/>
          <c:tx>
            <c:strRef>
              <c:f>Hoja1!$C$1</c:f>
              <c:strCache>
                <c:ptCount val="1"/>
                <c:pt idx="0">
                  <c:v>% Var s/ Año anterior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FF00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3.0797148997679595E-2"/>
                  <c:y val="1.45943615504012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4063962113431459E-2"/>
                      <c:h val="5.396569974568741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C39-4BEC-8D26-A76F41D33911}"/>
                </c:ext>
              </c:extLst>
            </c:dLbl>
            <c:dLbl>
              <c:idx val="1"/>
              <c:layout>
                <c:manualLayout>
                  <c:x val="3.2608695652173912E-2"/>
                  <c:y val="-2.0430497469973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35-447B-AF03-AAE39CB3FC4E}"/>
                </c:ext>
              </c:extLst>
            </c:dLbl>
            <c:dLbl>
              <c:idx val="2"/>
              <c:layout>
                <c:manualLayout>
                  <c:x val="3.140096618357479E-2"/>
                  <c:y val="-8.75592748713149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35-447B-AF03-AAE39CB3FC4E}"/>
                </c:ext>
              </c:extLst>
            </c:dLbl>
            <c:dLbl>
              <c:idx val="3"/>
              <c:layout>
                <c:manualLayout>
                  <c:x val="3.5024154589371984E-2"/>
                  <c:y val="2.0430497469973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521-45C3-8EE8-DBC3EB4114B1}"/>
                </c:ext>
              </c:extLst>
            </c:dLbl>
            <c:dLbl>
              <c:idx val="4"/>
              <c:layout>
                <c:manualLayout>
                  <c:x val="2.5362318840579712E-2"/>
                  <c:y val="2.91864249571046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46-4E30-A9D8-F8E8658E7640}"/>
                </c:ext>
              </c:extLst>
            </c:dLbl>
            <c:spPr>
              <a:solidFill>
                <a:srgbClr val="707173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t" anchorCtr="0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Hoja1!$A$2:$A$6</c:f>
              <c:numCache>
                <c:formatCode>m/d/yyyy</c:formatCode>
                <c:ptCount val="5"/>
                <c:pt idx="0">
                  <c:v>43830</c:v>
                </c:pt>
                <c:pt idx="1">
                  <c:v>44196</c:v>
                </c:pt>
                <c:pt idx="2">
                  <c:v>44561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Hoja1!$C$2:$C$6</c:f>
              <c:numCache>
                <c:formatCode>0.00%</c:formatCode>
                <c:ptCount val="5"/>
                <c:pt idx="0">
                  <c:v>8.1900000000000001E-2</c:v>
                </c:pt>
                <c:pt idx="1">
                  <c:v>1.11E-2</c:v>
                </c:pt>
                <c:pt idx="2">
                  <c:v>0.15040000000000001</c:v>
                </c:pt>
                <c:pt idx="3">
                  <c:v>0.21929999999999999</c:v>
                </c:pt>
                <c:pt idx="4">
                  <c:v>0.1147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521-45C3-8EE8-DBC3EB4114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8609176"/>
        <c:axId val="668605568"/>
      </c:lineChart>
      <c:dateAx>
        <c:axId val="37899997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78991448"/>
        <c:crosses val="autoZero"/>
        <c:auto val="1"/>
        <c:lblOffset val="100"/>
        <c:baseTimeUnit val="years"/>
      </c:dateAx>
      <c:valAx>
        <c:axId val="378991448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78999976"/>
        <c:crosses val="autoZero"/>
        <c:crossBetween val="between"/>
      </c:valAx>
      <c:valAx>
        <c:axId val="668605568"/>
        <c:scaling>
          <c:orientation val="minMax"/>
        </c:scaling>
        <c:delete val="0"/>
        <c:axPos val="r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668609176"/>
        <c:crosses val="max"/>
        <c:crossBetween val="between"/>
      </c:valAx>
      <c:dateAx>
        <c:axId val="668609176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668605568"/>
        <c:crosses val="autoZero"/>
        <c:auto val="1"/>
        <c:lblOffset val="100"/>
        <c:baseTimeUnit val="years"/>
        <c:majorUnit val="1"/>
        <c:minorUnit val="1"/>
      </c:date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550724637681161E-2"/>
          <c:y val="1.7349087217172265E-2"/>
          <c:w val="0.87129826163033963"/>
          <c:h val="0.821607974374778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Inversión Viva</c:v>
                </c:pt>
              </c:strCache>
            </c:strRef>
          </c:tx>
          <c:spPr>
            <a:solidFill>
              <a:srgbClr val="76B861"/>
            </a:solidFill>
            <a:ln w="19050">
              <a:solidFill>
                <a:srgbClr val="005A8B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2077294685990559E-3"/>
                  <c:y val="-0.316834201184142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E5-44A0-B0E6-78371BFD2A00}"/>
                </c:ext>
              </c:extLst>
            </c:dLbl>
            <c:dLbl>
              <c:idx val="1"/>
              <c:layout>
                <c:manualLayout>
                  <c:x val="1.2077294685989895E-3"/>
                  <c:y val="-0.306971091375653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1E5-44A0-B0E6-78371BFD2A00}"/>
                </c:ext>
              </c:extLst>
            </c:dLbl>
            <c:dLbl>
              <c:idx val="2"/>
              <c:layout>
                <c:manualLayout>
                  <c:x val="0"/>
                  <c:y val="-0.339992623842417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E5-44A0-B0E6-78371BFD2A00}"/>
                </c:ext>
              </c:extLst>
            </c:dLbl>
            <c:dLbl>
              <c:idx val="3"/>
              <c:layout>
                <c:manualLayout>
                  <c:x val="-1.2077294685990338E-3"/>
                  <c:y val="-0.3952624527124497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A87-4F4E-AD61-1F64807F29EB}"/>
                </c:ext>
              </c:extLst>
            </c:dLbl>
            <c:dLbl>
              <c:idx val="4"/>
              <c:layout>
                <c:manualLayout>
                  <c:x val="0"/>
                  <c:y val="-0.403732362413430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27-400B-9757-BA40DA539A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m/d/yyyy</c:formatCode>
                <c:ptCount val="5"/>
                <c:pt idx="0">
                  <c:v>43830</c:v>
                </c:pt>
                <c:pt idx="1">
                  <c:v>44196</c:v>
                </c:pt>
                <c:pt idx="2">
                  <c:v>44561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Hoja1!$B$2:$B$6</c:f>
              <c:numCache>
                <c:formatCode>#,##0</c:formatCode>
                <c:ptCount val="5"/>
                <c:pt idx="0">
                  <c:v>39130</c:v>
                </c:pt>
                <c:pt idx="1">
                  <c:v>37149</c:v>
                </c:pt>
                <c:pt idx="2">
                  <c:v>41905</c:v>
                </c:pt>
                <c:pt idx="3">
                  <c:v>50533</c:v>
                </c:pt>
                <c:pt idx="4">
                  <c:v>51442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21-45C3-8EE8-DBC3EB4114B1}"/>
            </c:ext>
          </c:extLst>
        </c:ser>
        <c:ser>
          <c:idx val="1"/>
          <c:order val="1"/>
          <c:tx>
            <c:strRef>
              <c:f>Hoja1!#REF!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rgbClr val="005A8B"/>
            </a:solidFill>
            <a:ln w="19050">
              <a:solidFill>
                <a:srgbClr val="005A8B"/>
              </a:solidFill>
            </a:ln>
            <a:effectLst/>
          </c:spPr>
          <c:invertIfNegative val="0"/>
          <c:cat>
            <c:numRef>
              <c:f>Hoja1!$A$2:$A$6</c:f>
              <c:numCache>
                <c:formatCode>m/d/yyyy</c:formatCode>
                <c:ptCount val="5"/>
                <c:pt idx="0">
                  <c:v>43830</c:v>
                </c:pt>
                <c:pt idx="1">
                  <c:v>44196</c:v>
                </c:pt>
                <c:pt idx="2">
                  <c:v>44561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Hoja1!#REF!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21-45C3-8EE8-DBC3EB4114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100"/>
        <c:axId val="378999976"/>
        <c:axId val="378991448"/>
      </c:barChart>
      <c:lineChart>
        <c:grouping val="stacked"/>
        <c:varyColors val="0"/>
        <c:ser>
          <c:idx val="2"/>
          <c:order val="2"/>
          <c:tx>
            <c:strRef>
              <c:f>Hoja1!$C$1</c:f>
              <c:strCache>
                <c:ptCount val="1"/>
                <c:pt idx="0">
                  <c:v>% Var s/ Año anterior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FF00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3.3816472669177221E-2"/>
                  <c:y val="3.8895892805178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194396896040162E-2"/>
                      <c:h val="5.104705724997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927-400B-9757-BA40DA539AFD}"/>
                </c:ext>
              </c:extLst>
            </c:dLbl>
            <c:dLbl>
              <c:idx val="1"/>
              <c:layout>
                <c:manualLayout>
                  <c:x val="3.5024154589371984E-2"/>
                  <c:y val="-2.6326302270847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35-447B-AF03-AAE39CB3FC4E}"/>
                </c:ext>
              </c:extLst>
            </c:dLbl>
            <c:dLbl>
              <c:idx val="2"/>
              <c:layout>
                <c:manualLayout>
                  <c:x val="3.9855072463768113E-2"/>
                  <c:y val="1.9763122635622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35-447B-AF03-AAE39CB3FC4E}"/>
                </c:ext>
              </c:extLst>
            </c:dLbl>
            <c:dLbl>
              <c:idx val="3"/>
              <c:layout>
                <c:manualLayout>
                  <c:x val="2.77777777777777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521-45C3-8EE8-DBC3EB4114B1}"/>
                </c:ext>
              </c:extLst>
            </c:dLbl>
            <c:dLbl>
              <c:idx val="4"/>
              <c:layout>
                <c:manualLayout>
                  <c:x val="2.2946859903381644E-2"/>
                  <c:y val="2.82330323366035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4F-4C5F-81E4-C3352F308596}"/>
                </c:ext>
              </c:extLst>
            </c:dLbl>
            <c:spPr>
              <a:solidFill>
                <a:srgbClr val="707173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Hoja1!$A$2:$A$6</c:f>
              <c:numCache>
                <c:formatCode>m/d/yyyy</c:formatCode>
                <c:ptCount val="5"/>
                <c:pt idx="0">
                  <c:v>43830</c:v>
                </c:pt>
                <c:pt idx="1">
                  <c:v>44196</c:v>
                </c:pt>
                <c:pt idx="2">
                  <c:v>44561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Hoja1!$C$2:$C$6</c:f>
              <c:numCache>
                <c:formatCode>0.00%</c:formatCode>
                <c:ptCount val="5"/>
                <c:pt idx="0">
                  <c:v>0.115</c:v>
                </c:pt>
                <c:pt idx="1">
                  <c:v>-5.0599999999999999E-2</c:v>
                </c:pt>
                <c:pt idx="2">
                  <c:v>0.128</c:v>
                </c:pt>
                <c:pt idx="3">
                  <c:v>0.2059</c:v>
                </c:pt>
                <c:pt idx="4">
                  <c:v>1.7999999999999999E-2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521-45C3-8EE8-DBC3EB4114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8609176"/>
        <c:axId val="668605568"/>
      </c:lineChart>
      <c:dateAx>
        <c:axId val="37899997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78991448"/>
        <c:crosses val="autoZero"/>
        <c:auto val="1"/>
        <c:lblOffset val="100"/>
        <c:baseTimeUnit val="years"/>
      </c:dateAx>
      <c:valAx>
        <c:axId val="378991448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78999976"/>
        <c:crosses val="autoZero"/>
        <c:crossBetween val="between"/>
      </c:valAx>
      <c:valAx>
        <c:axId val="668605568"/>
        <c:scaling>
          <c:orientation val="minMax"/>
        </c:scaling>
        <c:delete val="0"/>
        <c:axPos val="r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668609176"/>
        <c:crosses val="max"/>
        <c:crossBetween val="between"/>
      </c:valAx>
      <c:dateAx>
        <c:axId val="668609176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668605568"/>
        <c:crosses val="autoZero"/>
        <c:auto val="1"/>
        <c:lblOffset val="100"/>
        <c:baseTimeUnit val="years"/>
        <c:majorUnit val="1"/>
        <c:minorUnit val="1"/>
      </c:dateAx>
      <c:spPr>
        <a:noFill/>
        <a:ln w="25400">
          <a:noFill/>
        </a:ln>
        <a:effectLst/>
      </c:spPr>
    </c:plotArea>
    <c:legend>
      <c:legendPos val="b"/>
      <c:legendEntry>
        <c:idx val="1"/>
        <c:delete val="1"/>
      </c:legendEntry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550724637681161E-2"/>
          <c:y val="1.7349087217172265E-2"/>
          <c:w val="0.87129826163033963"/>
          <c:h val="0.821607974374778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Inversión Media</c:v>
                </c:pt>
              </c:strCache>
            </c:strRef>
          </c:tx>
          <c:spPr>
            <a:solidFill>
              <a:srgbClr val="76B861"/>
            </a:solidFill>
            <a:ln w="19050">
              <a:solidFill>
                <a:srgbClr val="005A8B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2077294685990559E-3"/>
                  <c:y val="-0.316834201184142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E5-44A0-B0E6-78371BFD2A00}"/>
                </c:ext>
              </c:extLst>
            </c:dLbl>
            <c:dLbl>
              <c:idx val="1"/>
              <c:layout>
                <c:manualLayout>
                  <c:x val="1.2077294685989895E-3"/>
                  <c:y val="-0.323910910777615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1E5-44A0-B0E6-78371BFD2A00}"/>
                </c:ext>
              </c:extLst>
            </c:dLbl>
            <c:dLbl>
              <c:idx val="2"/>
              <c:layout>
                <c:manualLayout>
                  <c:x val="0"/>
                  <c:y val="-0.328699410907776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E5-44A0-B0E6-78371BFD2A00}"/>
                </c:ext>
              </c:extLst>
            </c:dLbl>
            <c:dLbl>
              <c:idx val="3"/>
              <c:layout>
                <c:manualLayout>
                  <c:x val="-1.2077294685990338E-3"/>
                  <c:y val="-0.3952624527124497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A87-4F4E-AD61-1F64807F29EB}"/>
                </c:ext>
              </c:extLst>
            </c:dLbl>
            <c:dLbl>
              <c:idx val="4"/>
              <c:layout>
                <c:manualLayout>
                  <c:x val="2.4154589371978906E-3"/>
                  <c:y val="-0.42067218181539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27-400B-9757-BA40DA539A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m/d/yyyy</c:formatCode>
                <c:ptCount val="5"/>
                <c:pt idx="0">
                  <c:v>43830</c:v>
                </c:pt>
                <c:pt idx="1">
                  <c:v>44196</c:v>
                </c:pt>
                <c:pt idx="2">
                  <c:v>44561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Hoja1!$B$2:$B$6</c:f>
              <c:numCache>
                <c:formatCode>#,##0</c:formatCode>
                <c:ptCount val="5"/>
                <c:pt idx="0">
                  <c:v>33780</c:v>
                </c:pt>
                <c:pt idx="1">
                  <c:v>34715</c:v>
                </c:pt>
                <c:pt idx="2">
                  <c:v>34125</c:v>
                </c:pt>
                <c:pt idx="3">
                  <c:v>44023</c:v>
                </c:pt>
                <c:pt idx="4">
                  <c:v>46144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21-45C3-8EE8-DBC3EB4114B1}"/>
            </c:ext>
          </c:extLst>
        </c:ser>
        <c:ser>
          <c:idx val="1"/>
          <c:order val="1"/>
          <c:tx>
            <c:strRef>
              <c:f>Hoja1!#REF!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rgbClr val="005A8B"/>
            </a:solidFill>
            <a:ln w="19050">
              <a:solidFill>
                <a:srgbClr val="005A8B"/>
              </a:solidFill>
            </a:ln>
            <a:effectLst/>
          </c:spPr>
          <c:invertIfNegative val="0"/>
          <c:cat>
            <c:numRef>
              <c:f>Hoja1!$A$2:$A$6</c:f>
              <c:numCache>
                <c:formatCode>m/d/yyyy</c:formatCode>
                <c:ptCount val="5"/>
                <c:pt idx="0">
                  <c:v>43830</c:v>
                </c:pt>
                <c:pt idx="1">
                  <c:v>44196</c:v>
                </c:pt>
                <c:pt idx="2">
                  <c:v>44561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Hoja1!#REF!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21-45C3-8EE8-DBC3EB4114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100"/>
        <c:axId val="378999976"/>
        <c:axId val="378991448"/>
      </c:barChart>
      <c:lineChart>
        <c:grouping val="stacked"/>
        <c:varyColors val="0"/>
        <c:ser>
          <c:idx val="2"/>
          <c:order val="2"/>
          <c:tx>
            <c:strRef>
              <c:f>Hoja1!$C$1</c:f>
              <c:strCache>
                <c:ptCount val="1"/>
                <c:pt idx="0">
                  <c:v>% Var s/ Año anterior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FF00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3.38164726691772E-2"/>
                  <c:y val="-1.1923565400707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194396896040162E-2"/>
                      <c:h val="5.104705724997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927-400B-9757-BA40DA539AFD}"/>
                </c:ext>
              </c:extLst>
            </c:dLbl>
            <c:dLbl>
              <c:idx val="1"/>
              <c:layout>
                <c:manualLayout>
                  <c:x val="2.8985507246376812E-2"/>
                  <c:y val="-2.06796958035265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35-447B-AF03-AAE39CB3FC4E}"/>
                </c:ext>
              </c:extLst>
            </c:dLbl>
            <c:dLbl>
              <c:idx val="2"/>
              <c:layout>
                <c:manualLayout>
                  <c:x val="3.0193236714975844E-2"/>
                  <c:y val="-8.46990970098106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35-447B-AF03-AAE39CB3FC4E}"/>
                </c:ext>
              </c:extLst>
            </c:dLbl>
            <c:dLbl>
              <c:idx val="3"/>
              <c:layout>
                <c:manualLayout>
                  <c:x val="2.77777777777777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521-45C3-8EE8-DBC3EB4114B1}"/>
                </c:ext>
              </c:extLst>
            </c:dLbl>
            <c:dLbl>
              <c:idx val="4"/>
              <c:layout>
                <c:manualLayout>
                  <c:x val="3.0193236714975844E-2"/>
                  <c:y val="2.82330323366025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4F-4C5F-81E4-C3352F308596}"/>
                </c:ext>
              </c:extLst>
            </c:dLbl>
            <c:spPr>
              <a:solidFill>
                <a:srgbClr val="707173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Hoja1!$A$2:$A$6</c:f>
              <c:numCache>
                <c:formatCode>m/d/yyyy</c:formatCode>
                <c:ptCount val="5"/>
                <c:pt idx="0">
                  <c:v>43830</c:v>
                </c:pt>
                <c:pt idx="1">
                  <c:v>44196</c:v>
                </c:pt>
                <c:pt idx="2">
                  <c:v>44561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Hoja1!$C$2:$C$6</c:f>
              <c:numCache>
                <c:formatCode>0.00%</c:formatCode>
                <c:ptCount val="5"/>
                <c:pt idx="0">
                  <c:v>0.1095</c:v>
                </c:pt>
                <c:pt idx="1">
                  <c:v>2.7699999999999999E-2</c:v>
                </c:pt>
                <c:pt idx="2">
                  <c:v>-1.7000000000000001E-2</c:v>
                </c:pt>
                <c:pt idx="3">
                  <c:v>0.28999999999999998</c:v>
                </c:pt>
                <c:pt idx="4">
                  <c:v>4.82E-2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521-45C3-8EE8-DBC3EB4114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8609176"/>
        <c:axId val="668605568"/>
      </c:lineChart>
      <c:dateAx>
        <c:axId val="37899997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78991448"/>
        <c:crosses val="autoZero"/>
        <c:auto val="1"/>
        <c:lblOffset val="100"/>
        <c:baseTimeUnit val="years"/>
      </c:dateAx>
      <c:valAx>
        <c:axId val="378991448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78999976"/>
        <c:crosses val="autoZero"/>
        <c:crossBetween val="between"/>
      </c:valAx>
      <c:valAx>
        <c:axId val="668605568"/>
        <c:scaling>
          <c:orientation val="minMax"/>
        </c:scaling>
        <c:delete val="0"/>
        <c:axPos val="r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668609176"/>
        <c:crosses val="max"/>
        <c:crossBetween val="between"/>
      </c:valAx>
      <c:dateAx>
        <c:axId val="668609176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668605568"/>
        <c:crosses val="autoZero"/>
        <c:auto val="1"/>
        <c:lblOffset val="100"/>
        <c:baseTimeUnit val="years"/>
        <c:majorUnit val="1"/>
        <c:minorUnit val="1"/>
      </c:dateAx>
      <c:spPr>
        <a:noFill/>
        <a:ln w="25400">
          <a:noFill/>
        </a:ln>
        <a:effectLst/>
      </c:spPr>
    </c:plotArea>
    <c:legend>
      <c:legendPos val="b"/>
      <c:legendEntry>
        <c:idx val="1"/>
        <c:delete val="1"/>
      </c:legendEntry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EB4-4E61-812B-D39BC017262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346-49B8-A511-B02098BD646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EB4-4E61-812B-D39BC017262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346-49B8-A511-B02098BD646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346-49B8-A511-B02098BD646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346-49B8-A511-B02098BD646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346-49B8-A511-B02098BD646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346-49B8-A511-B02098BD646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9346-49B8-A511-B02098BD646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9346-49B8-A511-B02098BD6465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EB4-4E61-812B-D39BC0172622}"/>
              </c:ext>
            </c:extLst>
          </c:dPt>
          <c:dLbls>
            <c:dLbl>
              <c:idx val="0"/>
              <c:layout>
                <c:manualLayout>
                  <c:x val="-0.12922705314009666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EB4-4E61-812B-D39BC0172622}"/>
                </c:ext>
              </c:extLst>
            </c:dLbl>
            <c:dLbl>
              <c:idx val="2"/>
              <c:layout>
                <c:manualLayout>
                  <c:x val="0.14734299516908211"/>
                  <c:y val="5.25355649227892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EB4-4E61-812B-D39BC0172622}"/>
                </c:ext>
              </c:extLst>
            </c:dLbl>
            <c:dLbl>
              <c:idx val="10"/>
              <c:layout>
                <c:manualLayout>
                  <c:x val="-7.7294685990338161E-2"/>
                  <c:y val="7.880334738418390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EB4-4E61-812B-D39BC0172622}"/>
                </c:ext>
              </c:extLst>
            </c:dLbl>
            <c:numFmt formatCode="0.00%" sourceLinked="0"/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Hoja1!$A$2:$A$12</c:f>
              <c:strCache>
                <c:ptCount val="11"/>
                <c:pt idx="0">
                  <c:v>AGRICULTURA</c:v>
                </c:pt>
                <c:pt idx="1">
                  <c:v>PESCA</c:v>
                </c:pt>
                <c:pt idx="2">
                  <c:v>IND. EXTRACTIVAS</c:v>
                </c:pt>
                <c:pt idx="3">
                  <c:v>IND. MANUFACTURERAS</c:v>
                </c:pt>
                <c:pt idx="4">
                  <c:v>IND. Y SUMIN. MÉDICOS</c:v>
                </c:pt>
                <c:pt idx="5">
                  <c:v>ENERGÍA</c:v>
                </c:pt>
                <c:pt idx="6">
                  <c:v>CONSTRUCCIÓN</c:v>
                </c:pt>
                <c:pt idx="7">
                  <c:v>COMERCIO</c:v>
                </c:pt>
                <c:pt idx="8">
                  <c:v>HOSTELERÍA </c:v>
                </c:pt>
                <c:pt idx="9">
                  <c:v>TRANSPORTE</c:v>
                </c:pt>
                <c:pt idx="10">
                  <c:v>OTROS SERVICIOS</c:v>
                </c:pt>
              </c:strCache>
            </c:strRef>
          </c:cat>
          <c:val>
            <c:numRef>
              <c:f>Hoja1!$B$2:$B$12</c:f>
              <c:numCache>
                <c:formatCode>#,##0</c:formatCode>
                <c:ptCount val="11"/>
                <c:pt idx="0">
                  <c:v>4306</c:v>
                </c:pt>
                <c:pt idx="1">
                  <c:v>466</c:v>
                </c:pt>
                <c:pt idx="2">
                  <c:v>1854</c:v>
                </c:pt>
                <c:pt idx="3">
                  <c:v>77921</c:v>
                </c:pt>
                <c:pt idx="4">
                  <c:v>7073</c:v>
                </c:pt>
                <c:pt idx="5">
                  <c:v>21685</c:v>
                </c:pt>
                <c:pt idx="6">
                  <c:v>20315</c:v>
                </c:pt>
                <c:pt idx="7">
                  <c:v>57322</c:v>
                </c:pt>
                <c:pt idx="8">
                  <c:v>1558</c:v>
                </c:pt>
                <c:pt idx="9">
                  <c:v>23904</c:v>
                </c:pt>
                <c:pt idx="10">
                  <c:v>53990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B4-4E61-812B-D39BC0172622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9346-49B8-A511-B02098BD646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9346-49B8-A511-B02098BD646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9346-49B8-A511-B02098BD646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9346-49B8-A511-B02098BD646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9346-49B8-A511-B02098BD646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9346-49B8-A511-B02098BD646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9346-49B8-A511-B02098BD646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9346-49B8-A511-B02098BD646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9346-49B8-A511-B02098BD646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9346-49B8-A511-B02098BD6465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9346-49B8-A511-B02098BD6465}"/>
              </c:ext>
            </c:extLst>
          </c:dPt>
          <c:cat>
            <c:strRef>
              <c:f>Hoja1!$A$2:$A$12</c:f>
              <c:strCache>
                <c:ptCount val="11"/>
                <c:pt idx="0">
                  <c:v>AGRICULTURA</c:v>
                </c:pt>
                <c:pt idx="1">
                  <c:v>PESCA</c:v>
                </c:pt>
                <c:pt idx="2">
                  <c:v>IND. EXTRACTIVAS</c:v>
                </c:pt>
                <c:pt idx="3">
                  <c:v>IND. MANUFACTURERAS</c:v>
                </c:pt>
                <c:pt idx="4">
                  <c:v>IND. Y SUMIN. MÉDICOS</c:v>
                </c:pt>
                <c:pt idx="5">
                  <c:v>ENERGÍA</c:v>
                </c:pt>
                <c:pt idx="6">
                  <c:v>CONSTRUCCIÓN</c:v>
                </c:pt>
                <c:pt idx="7">
                  <c:v>COMERCIO</c:v>
                </c:pt>
                <c:pt idx="8">
                  <c:v>HOSTELERÍA </c:v>
                </c:pt>
                <c:pt idx="9">
                  <c:v>TRANSPORTE</c:v>
                </c:pt>
                <c:pt idx="10">
                  <c:v>OTROS SERVICIOS</c:v>
                </c:pt>
              </c:strCache>
            </c:strRef>
          </c:cat>
          <c:val>
            <c:numRef>
              <c:f>Hoja1!$C$2:$C$12</c:f>
              <c:numCache>
                <c:formatCode>0.00%</c:formatCode>
                <c:ptCount val="11"/>
                <c:pt idx="0">
                  <c:v>1.4999999999999999E-2</c:v>
                </c:pt>
                <c:pt idx="1">
                  <c:v>1.7234110224339297E-3</c:v>
                </c:pt>
                <c:pt idx="2">
                  <c:v>6.8566610205847761E-3</c:v>
                </c:pt>
                <c:pt idx="3">
                  <c:v>0.28817577313106058</c:v>
                </c:pt>
                <c:pt idx="4">
                  <c:v>2.6158124810461772E-2</c:v>
                </c:pt>
                <c:pt idx="5">
                  <c:v>8.019778545381924E-2</c:v>
                </c:pt>
                <c:pt idx="6">
                  <c:v>7.5131104980140098E-2</c:v>
                </c:pt>
                <c:pt idx="7">
                  <c:v>0.21199434898703373</c:v>
                </c:pt>
                <c:pt idx="8">
                  <c:v>5.7619621737168723E-3</c:v>
                </c:pt>
                <c:pt idx="9">
                  <c:v>8.8404328498413426E-2</c:v>
                </c:pt>
                <c:pt idx="10">
                  <c:v>0.19967159034593962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B4-4E61-812B-D39BC01726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5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5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lt1"/>
    </cs:fontRef>
    <cs:defRPr sz="1195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3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5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0.46274</cdr:x>
      <cdr:y>0.2339</cdr:y>
    </cdr:from>
    <cdr:to>
      <cdr:x>0.53726</cdr:x>
      <cdr:y>0.30463</cdr:y>
    </cdr:to>
    <cdr:sp macro="" textlink="">
      <cdr:nvSpPr>
        <cdr:cNvPr id="4" name="6 CuadroTexto">
          <a:extLst xmlns:a="http://schemas.openxmlformats.org/drawingml/2006/main">
            <a:ext uri="{FF2B5EF4-FFF2-40B4-BE49-F238E27FC236}">
              <a16:creationId xmlns:a16="http://schemas.microsoft.com/office/drawing/2014/main" id="{40B44311-0AA7-4D8A-86D8-92759B0181BB}"/>
            </a:ext>
          </a:extLst>
        </cdr:cNvPr>
        <cdr:cNvSpPr txBox="1"/>
      </cdr:nvSpPr>
      <cdr:spPr>
        <a:xfrm xmlns:a="http://schemas.openxmlformats.org/drawingml/2006/main">
          <a:off x="4865989" y="1017786"/>
          <a:ext cx="783622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>
              <a:solidFill>
                <a:srgbClr val="FF0000"/>
              </a:solidFill>
            </a:rPr>
            <a:t>199.364</a:t>
          </a:r>
        </a:p>
      </cdr:txBody>
    </cdr:sp>
  </cdr:relSizeAnchor>
  <cdr:relSizeAnchor xmlns:cdr="http://schemas.openxmlformats.org/drawingml/2006/chartDrawing">
    <cdr:from>
      <cdr:x>0.81332</cdr:x>
      <cdr:y>0.05115</cdr:y>
    </cdr:from>
    <cdr:to>
      <cdr:x>0.88783</cdr:x>
      <cdr:y>0.12188</cdr:y>
    </cdr:to>
    <cdr:sp macro="" textlink="">
      <cdr:nvSpPr>
        <cdr:cNvPr id="5" name="6 CuadroTexto">
          <a:extLst xmlns:a="http://schemas.openxmlformats.org/drawingml/2006/main">
            <a:ext uri="{FF2B5EF4-FFF2-40B4-BE49-F238E27FC236}">
              <a16:creationId xmlns:a16="http://schemas.microsoft.com/office/drawing/2014/main" id="{46D0D8EB-EDDD-4C34-B2CA-A216075F0993}"/>
            </a:ext>
          </a:extLst>
        </cdr:cNvPr>
        <cdr:cNvSpPr txBox="1"/>
      </cdr:nvSpPr>
      <cdr:spPr>
        <a:xfrm xmlns:a="http://schemas.openxmlformats.org/drawingml/2006/main">
          <a:off x="8552561" y="222560"/>
          <a:ext cx="783517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>
              <a:solidFill>
                <a:srgbClr val="FF0000"/>
              </a:solidFill>
            </a:rPr>
            <a:t>270.393</a:t>
          </a:r>
        </a:p>
      </cdr:txBody>
    </cdr:sp>
  </cdr:relSizeAnchor>
  <cdr:relSizeAnchor xmlns:cdr="http://schemas.openxmlformats.org/drawingml/2006/chartDrawing">
    <cdr:from>
      <cdr:x>0.11952</cdr:x>
      <cdr:y>0.26927</cdr:y>
    </cdr:from>
    <cdr:to>
      <cdr:x>0.19403</cdr:x>
      <cdr:y>0.34</cdr:y>
    </cdr:to>
    <cdr:sp macro="" textlink="">
      <cdr:nvSpPr>
        <cdr:cNvPr id="6" name="6 CuadroTexto">
          <a:extLst xmlns:a="http://schemas.openxmlformats.org/drawingml/2006/main">
            <a:ext uri="{FF2B5EF4-FFF2-40B4-BE49-F238E27FC236}">
              <a16:creationId xmlns:a16="http://schemas.microsoft.com/office/drawing/2014/main" id="{ACD8117F-537F-4FC5-9A7D-A228A7020C6D}"/>
            </a:ext>
          </a:extLst>
        </cdr:cNvPr>
        <cdr:cNvSpPr txBox="1"/>
      </cdr:nvSpPr>
      <cdr:spPr>
        <a:xfrm xmlns:a="http://schemas.openxmlformats.org/drawingml/2006/main">
          <a:off x="1256873" y="1171674"/>
          <a:ext cx="783517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indent="0"/>
          <a:r>
            <a:rPr lang="es-ES" sz="1400" b="1" dirty="0">
              <a:solidFill>
                <a:srgbClr val="FF0000"/>
              </a:solidFill>
              <a:latin typeface="+mn-lt"/>
              <a:ea typeface="+mn-ea"/>
              <a:cs typeface="+mn-cs"/>
            </a:rPr>
            <a:t>185.532</a:t>
          </a:r>
        </a:p>
      </cdr:txBody>
    </cdr:sp>
  </cdr:relSizeAnchor>
  <cdr:relSizeAnchor xmlns:cdr="http://schemas.openxmlformats.org/drawingml/2006/chartDrawing">
    <cdr:from>
      <cdr:x>0.64106</cdr:x>
      <cdr:y>0.06962</cdr:y>
    </cdr:from>
    <cdr:to>
      <cdr:x>0.71645</cdr:x>
      <cdr:y>0.14035</cdr:y>
    </cdr:to>
    <cdr:sp macro="" textlink="">
      <cdr:nvSpPr>
        <cdr:cNvPr id="7" name="6 CuadroTexto">
          <a:extLst xmlns:a="http://schemas.openxmlformats.org/drawingml/2006/main">
            <a:ext uri="{FF2B5EF4-FFF2-40B4-BE49-F238E27FC236}">
              <a16:creationId xmlns:a16="http://schemas.microsoft.com/office/drawing/2014/main" id="{3B327A38-4E35-47DC-A016-BCE79685B68F}"/>
            </a:ext>
          </a:extLst>
        </cdr:cNvPr>
        <cdr:cNvSpPr txBox="1"/>
      </cdr:nvSpPr>
      <cdr:spPr>
        <a:xfrm xmlns:a="http://schemas.openxmlformats.org/drawingml/2006/main">
          <a:off x="6741161" y="302928"/>
          <a:ext cx="792744" cy="30777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>
              <a:solidFill>
                <a:srgbClr val="FF0000"/>
              </a:solidFill>
            </a:rPr>
            <a:t>254.922</a:t>
          </a:r>
        </a:p>
      </cdr:txBody>
    </cdr:sp>
  </cdr:relSizeAnchor>
  <cdr:relSizeAnchor xmlns:cdr="http://schemas.openxmlformats.org/drawingml/2006/chartDrawing">
    <cdr:from>
      <cdr:x>0.28744</cdr:x>
      <cdr:y>0.30463</cdr:y>
    </cdr:from>
    <cdr:to>
      <cdr:x>0.36722</cdr:x>
      <cdr:y>0.37537</cdr:y>
    </cdr:to>
    <cdr:sp macro="" textlink="">
      <cdr:nvSpPr>
        <cdr:cNvPr id="8" name="6 CuadroTexto">
          <a:extLst xmlns:a="http://schemas.openxmlformats.org/drawingml/2006/main">
            <a:ext uri="{FF2B5EF4-FFF2-40B4-BE49-F238E27FC236}">
              <a16:creationId xmlns:a16="http://schemas.microsoft.com/office/drawing/2014/main" id="{901C46B7-F7F8-4D35-8D30-4C9D909A813F}"/>
            </a:ext>
          </a:extLst>
        </cdr:cNvPr>
        <cdr:cNvSpPr txBox="1"/>
      </cdr:nvSpPr>
      <cdr:spPr>
        <a:xfrm xmlns:a="http://schemas.openxmlformats.org/drawingml/2006/main">
          <a:off x="3022600" y="1325563"/>
          <a:ext cx="838901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>
              <a:solidFill>
                <a:srgbClr val="FF0000"/>
              </a:solidFill>
            </a:rPr>
            <a:t>182.264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0.47048</cdr:x>
      <cdr:y>0.27179</cdr:y>
    </cdr:from>
    <cdr:to>
      <cdr:x>0.54498</cdr:x>
      <cdr:y>0.34253</cdr:y>
    </cdr:to>
    <cdr:sp macro="" textlink="">
      <cdr:nvSpPr>
        <cdr:cNvPr id="2" name="6 CuadroTexto">
          <a:extLst xmlns:a="http://schemas.openxmlformats.org/drawingml/2006/main">
            <a:ext uri="{FF2B5EF4-FFF2-40B4-BE49-F238E27FC236}">
              <a16:creationId xmlns:a16="http://schemas.microsoft.com/office/drawing/2014/main" id="{169DE495-2739-4E32-8C96-2D099212E6D7}"/>
            </a:ext>
          </a:extLst>
        </cdr:cNvPr>
        <cdr:cNvSpPr txBox="1"/>
      </cdr:nvSpPr>
      <cdr:spPr>
        <a:xfrm xmlns:a="http://schemas.openxmlformats.org/drawingml/2006/main">
          <a:off x="4947374" y="1182671"/>
          <a:ext cx="783412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>
              <a:solidFill>
                <a:srgbClr val="FF0000"/>
              </a:solidFill>
            </a:rPr>
            <a:t>98.979</a:t>
          </a:r>
        </a:p>
      </cdr:txBody>
    </cdr:sp>
  </cdr:relSizeAnchor>
  <cdr:relSizeAnchor xmlns:cdr="http://schemas.openxmlformats.org/drawingml/2006/chartDrawing">
    <cdr:from>
      <cdr:x>0.29112</cdr:x>
      <cdr:y>0.32275</cdr:y>
    </cdr:from>
    <cdr:to>
      <cdr:x>0.36282</cdr:x>
      <cdr:y>0.39349</cdr:y>
    </cdr:to>
    <cdr:sp macro="" textlink="">
      <cdr:nvSpPr>
        <cdr:cNvPr id="3" name="CuadroTexto 1">
          <a:extLst xmlns:a="http://schemas.openxmlformats.org/drawingml/2006/main">
            <a:ext uri="{FF2B5EF4-FFF2-40B4-BE49-F238E27FC236}">
              <a16:creationId xmlns:a16="http://schemas.microsoft.com/office/drawing/2014/main" id="{DC8A2D08-9E54-472F-BB99-7155A17B65D7}"/>
            </a:ext>
          </a:extLst>
        </cdr:cNvPr>
        <cdr:cNvSpPr txBox="1"/>
      </cdr:nvSpPr>
      <cdr:spPr>
        <a:xfrm xmlns:a="http://schemas.openxmlformats.org/drawingml/2006/main">
          <a:off x="3061335" y="1404413"/>
          <a:ext cx="753955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>
              <a:solidFill>
                <a:srgbClr val="FF0000"/>
              </a:solidFill>
            </a:rPr>
            <a:t>88.724</a:t>
          </a:r>
        </a:p>
      </cdr:txBody>
    </cdr:sp>
  </cdr:relSizeAnchor>
  <cdr:relSizeAnchor xmlns:cdr="http://schemas.openxmlformats.org/drawingml/2006/chartDrawing">
    <cdr:from>
      <cdr:x>0.63219</cdr:x>
      <cdr:y>0.12235</cdr:y>
    </cdr:from>
    <cdr:to>
      <cdr:x>0.71263</cdr:x>
      <cdr:y>0.19308</cdr:y>
    </cdr:to>
    <cdr:sp macro="" textlink="">
      <cdr:nvSpPr>
        <cdr:cNvPr id="4" name="CuadroTexto 1">
          <a:extLst xmlns:a="http://schemas.openxmlformats.org/drawingml/2006/main">
            <a:ext uri="{FF2B5EF4-FFF2-40B4-BE49-F238E27FC236}">
              <a16:creationId xmlns:a16="http://schemas.microsoft.com/office/drawing/2014/main" id="{4AB634B6-EA5A-40D1-AE90-47139C8397F5}"/>
            </a:ext>
          </a:extLst>
        </cdr:cNvPr>
        <cdr:cNvSpPr txBox="1"/>
      </cdr:nvSpPr>
      <cdr:spPr>
        <a:xfrm xmlns:a="http://schemas.openxmlformats.org/drawingml/2006/main">
          <a:off x="6647815" y="532373"/>
          <a:ext cx="845885" cy="30777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>
              <a:solidFill>
                <a:srgbClr val="FF0000"/>
              </a:solidFill>
            </a:rPr>
            <a:t>127.631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0.29302</cdr:x>
      <cdr:y>0.3235</cdr:y>
    </cdr:from>
    <cdr:to>
      <cdr:x>0.36753</cdr:x>
      <cdr:y>0.39423</cdr:y>
    </cdr:to>
    <cdr:sp macro="" textlink="">
      <cdr:nvSpPr>
        <cdr:cNvPr id="2" name="6 CuadroTexto">
          <a:extLst xmlns:a="http://schemas.openxmlformats.org/drawingml/2006/main">
            <a:ext uri="{FF2B5EF4-FFF2-40B4-BE49-F238E27FC236}">
              <a16:creationId xmlns:a16="http://schemas.microsoft.com/office/drawing/2014/main" id="{CE502796-E915-4EAB-B0DD-2BD5F06C2A78}"/>
            </a:ext>
          </a:extLst>
        </cdr:cNvPr>
        <cdr:cNvSpPr txBox="1"/>
      </cdr:nvSpPr>
      <cdr:spPr>
        <a:xfrm xmlns:a="http://schemas.openxmlformats.org/drawingml/2006/main">
          <a:off x="3081230" y="1407649"/>
          <a:ext cx="783517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>
              <a:solidFill>
                <a:srgbClr val="FF0000"/>
              </a:solidFill>
            </a:rPr>
            <a:t>66.928</a:t>
          </a:r>
        </a:p>
      </cdr:txBody>
    </cdr:sp>
  </cdr:relSizeAnchor>
  <cdr:relSizeAnchor xmlns:cdr="http://schemas.openxmlformats.org/drawingml/2006/chartDrawing">
    <cdr:from>
      <cdr:x>0.47169</cdr:x>
      <cdr:y>0.2952</cdr:y>
    </cdr:from>
    <cdr:to>
      <cdr:x>0.5462</cdr:x>
      <cdr:y>0.36594</cdr:y>
    </cdr:to>
    <cdr:sp macro="" textlink="">
      <cdr:nvSpPr>
        <cdr:cNvPr id="3" name="6 CuadroTexto">
          <a:extLst xmlns:a="http://schemas.openxmlformats.org/drawingml/2006/main">
            <a:ext uri="{FF2B5EF4-FFF2-40B4-BE49-F238E27FC236}">
              <a16:creationId xmlns:a16="http://schemas.microsoft.com/office/drawing/2014/main" id="{134FFE92-DE9F-4B58-AF33-F11089D39C2A}"/>
            </a:ext>
          </a:extLst>
        </cdr:cNvPr>
        <cdr:cNvSpPr txBox="1"/>
      </cdr:nvSpPr>
      <cdr:spPr>
        <a:xfrm xmlns:a="http://schemas.openxmlformats.org/drawingml/2006/main">
          <a:off x="4960111" y="1284532"/>
          <a:ext cx="783518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>
              <a:solidFill>
                <a:srgbClr val="FF0000"/>
              </a:solidFill>
            </a:rPr>
            <a:t>69.801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0.29319</cdr:x>
      <cdr:y>0.31833</cdr:y>
    </cdr:from>
    <cdr:to>
      <cdr:x>0.3677</cdr:x>
      <cdr:y>0.38906</cdr:y>
    </cdr:to>
    <cdr:sp macro="" textlink="">
      <cdr:nvSpPr>
        <cdr:cNvPr id="2" name="6 CuadroTexto">
          <a:extLst xmlns:a="http://schemas.openxmlformats.org/drawingml/2006/main">
            <a:ext uri="{FF2B5EF4-FFF2-40B4-BE49-F238E27FC236}">
              <a16:creationId xmlns:a16="http://schemas.microsoft.com/office/drawing/2014/main" id="{CBC0260B-4140-43D1-92FC-2F308F636AB0}"/>
            </a:ext>
          </a:extLst>
        </cdr:cNvPr>
        <cdr:cNvSpPr txBox="1"/>
      </cdr:nvSpPr>
      <cdr:spPr>
        <a:xfrm xmlns:a="http://schemas.openxmlformats.org/drawingml/2006/main">
          <a:off x="3083067" y="1385170"/>
          <a:ext cx="783518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>
              <a:solidFill>
                <a:srgbClr val="FF0000"/>
              </a:solidFill>
            </a:rPr>
            <a:t>21.796</a:t>
          </a:r>
        </a:p>
      </cdr:txBody>
    </cdr:sp>
  </cdr:relSizeAnchor>
  <cdr:relSizeAnchor xmlns:cdr="http://schemas.openxmlformats.org/drawingml/2006/chartDrawing">
    <cdr:from>
      <cdr:x>0.46274</cdr:x>
      <cdr:y>0.1589</cdr:y>
    </cdr:from>
    <cdr:to>
      <cdr:x>0.53725</cdr:x>
      <cdr:y>0.22963</cdr:y>
    </cdr:to>
    <cdr:sp macro="" textlink="">
      <cdr:nvSpPr>
        <cdr:cNvPr id="3" name="6 CuadroTexto">
          <a:extLst xmlns:a="http://schemas.openxmlformats.org/drawingml/2006/main">
            <a:ext uri="{FF2B5EF4-FFF2-40B4-BE49-F238E27FC236}">
              <a16:creationId xmlns:a16="http://schemas.microsoft.com/office/drawing/2014/main" id="{AD00F667-E971-42BA-87B3-9A0B942769D1}"/>
            </a:ext>
          </a:extLst>
        </cdr:cNvPr>
        <cdr:cNvSpPr txBox="1"/>
      </cdr:nvSpPr>
      <cdr:spPr>
        <a:xfrm xmlns:a="http://schemas.openxmlformats.org/drawingml/2006/main">
          <a:off x="4866041" y="691436"/>
          <a:ext cx="783517" cy="30777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>
              <a:solidFill>
                <a:srgbClr val="FF0000"/>
              </a:solidFill>
            </a:rPr>
            <a:t>29.177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5348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5348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r">
              <a:defRPr sz="1200"/>
            </a:lvl1pPr>
          </a:lstStyle>
          <a:p>
            <a:fld id="{5B59855D-AC22-4475-8E9E-0C599D8220D1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15" tIns="45907" rIns="91815" bIns="45907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51221"/>
            <a:ext cx="5438140" cy="3887361"/>
          </a:xfrm>
          <a:prstGeom prst="rect">
            <a:avLst/>
          </a:prstGeom>
        </p:spPr>
        <p:txBody>
          <a:bodyPr vert="horz" lIns="91815" tIns="45907" rIns="91815" bIns="45907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60" cy="495347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60" cy="495347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r">
              <a:defRPr sz="1200"/>
            </a:lvl1pPr>
          </a:lstStyle>
          <a:p>
            <a:fld id="{C5541C99-85C7-48F4-9F0A-711C69C4BB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5577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541C99-85C7-48F4-9F0A-711C69C4BB7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0661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541C99-85C7-48F4-9F0A-711C69C4BB70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6397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Si echamos un vistazo a Europa podemos comprobar como los comportamientos de cada país son muy similares:</a:t>
            </a:r>
          </a:p>
          <a:p>
            <a:endParaRPr lang="es-ES" b="1"/>
          </a:p>
          <a:p>
            <a:r>
              <a:rPr lang="es-ES" b="1"/>
              <a:t>Crecimientos continuados todos los años, salvo el 2020</a:t>
            </a:r>
          </a:p>
          <a:p>
            <a:r>
              <a:rPr lang="es-ES" b="1"/>
              <a:t>Mostramos lo que ha crecido la actividad en cada país en los últimos 5 años</a:t>
            </a:r>
          </a:p>
          <a:p>
            <a:r>
              <a:rPr lang="es-ES" b="1"/>
              <a:t>El peso del F&amp;C es muy relevante sobre PIB, especialmente en Bélgica y en España: 22,5 y 19,5%</a:t>
            </a:r>
          </a:p>
          <a:p>
            <a:endParaRPr lang="es-ES"/>
          </a:p>
          <a:p>
            <a:r>
              <a:rPr lang="es-ES"/>
              <a:t>El top 10 de país en factoring europeos concentran el 91 % de la actividad de Europa: el 62% de todo el Factoring mundial</a:t>
            </a:r>
          </a:p>
          <a:p>
            <a:endParaRPr lang="es-ES"/>
          </a:p>
          <a:p>
            <a:r>
              <a:rPr lang="es-ES"/>
              <a:t>Los 6 primeros meses del año 2023 en Europa: los países top 10: 1.104.924 MM € </a:t>
            </a:r>
            <a:r>
              <a:rPr lang="es-ES" b="1"/>
              <a:t>casi un 6%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B4F3B6-C4D2-489D-8DC2-61F784554398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6114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77A7D7-DB16-4CFB-8B68-3C390CC26F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EDD3E0-F004-4454-A91A-CE45E5AC2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82F319-228D-4964-AB03-0C82156F8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2DC2-C947-44B0-B598-F166139277E5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739C11-4921-4CDD-854D-FA3881C61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8365E3-D926-4749-8B9A-C026E85AB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69380-9A9E-46D4-81B1-290DC36A1F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965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9540C3-A252-421F-AD9A-4CA6A1DBB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29356C8-00F9-4BBD-B277-50D5D86CEA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DDE73B-1FA5-4E89-98EB-D36A6015A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2DC2-C947-44B0-B598-F166139277E5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0808F6-E2EF-4262-8642-B82C4B7CA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FC3639-435D-49F6-B037-CEC46B0B1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69380-9A9E-46D4-81B1-290DC36A1F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725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8E1C848-8EC5-411E-A453-D31A11C8C9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9565561-8BF0-489C-858A-F8CFA76122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A37AEE-C847-4DAB-80DB-BD48586DC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2DC2-C947-44B0-B598-F166139277E5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4A6754-3EFB-4FD2-937E-41642610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C2DEC1-4F08-45DC-B2BC-8897F94C0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69380-9A9E-46D4-81B1-290DC36A1F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0533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53E888-0153-481D-B714-AC720F737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08774A-BEC8-4D75-9535-AB4AFBC2B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6B4FFC-24BB-4217-8C31-7DF20449D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2DC2-C947-44B0-B598-F166139277E5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036B86-D8C7-4339-9053-CB13BAA49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4C6BCE-7CDF-4664-9268-2EADEE5F4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69380-9A9E-46D4-81B1-290DC36A1F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5730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ADCBB5-BA16-487D-B556-D3393C0EE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35095B-ED8D-4787-933E-E788B6DE5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C75AA6-491F-4AD8-906D-9BBE874FF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2DC2-C947-44B0-B598-F166139277E5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226265-E0DE-44FC-A4D3-6617E4746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B17155-F311-4509-BF9D-F5A19E682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69380-9A9E-46D4-81B1-290DC36A1F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9826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82E9F7-B3A9-4327-931F-77BD1C02B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F76A57-5C08-477B-B8F3-3C837752A1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A3B68DD-5BA2-4CD9-813D-9FBB50ED5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8B4A87-8FC2-4C80-AE63-B3C2A3FC2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2DC2-C947-44B0-B598-F166139277E5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72D5917-4003-4A2E-9A0F-DCED42921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5032B2-4802-47D4-87E9-1477008CF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69380-9A9E-46D4-81B1-290DC36A1F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9093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AC73A7-D1FD-430B-A6AC-B5C565457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A66265-00C4-4D8C-B158-3BD5B4EAE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9AD0CD3-BA7C-441D-8CC9-E68A341697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DA2058C-FFD4-4FD8-9018-A442FD3394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423C9CA-0749-4A1B-8D17-C54E93D2C5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F68AD8A-E625-410F-B4B9-AAEAD225C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2DC2-C947-44B0-B598-F166139277E5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2374E59-2D4E-4E83-93FC-D29FFE524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FED90FA-6787-4E27-A308-458109A4F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69380-9A9E-46D4-81B1-290DC36A1F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7185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D02CF3-CF46-4C70-A596-EB9A06015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1D926A5-76AF-4F5B-A2CE-BF645F73E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2DC2-C947-44B0-B598-F166139277E5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9C38029-A1F7-40BF-9A6E-E62C62BA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B93F801-FDAB-44C3-AD26-CE8056CCD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69380-9A9E-46D4-81B1-290DC36A1F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3319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B753548-C074-4226-B28B-7C2EBA44C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2DC2-C947-44B0-B598-F166139277E5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10DA662-4260-4C0D-9023-FBD41F9E7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F8593F6-96E0-4D24-AEDD-1B9D33D0C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69380-9A9E-46D4-81B1-290DC36A1F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820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342799-BE00-453B-80D6-95C7F21AD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51BCFF-CD11-45E0-8812-E781441F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73E7F1-632B-402B-8B27-A2AD16DA73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CED552-7786-4524-8464-AFBCC246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2DC2-C947-44B0-B598-F166139277E5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BE746A-214B-4122-8FC2-E03ABF13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7763CFC-9E37-480A-891E-EB4C3B96C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69380-9A9E-46D4-81B1-290DC36A1F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5852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95828C-F507-4811-9F77-8CF6A8E5B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A6AF9DA-BD77-43E1-A7AC-6AFC304E82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810C83-D69E-4E9E-8DBA-B2023244A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9084DF-EFED-485C-A431-056E45F4A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2DC2-C947-44B0-B598-F166139277E5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6623A24-7A94-47C5-81D6-96B8A1C05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89E71E-D4AD-4C3D-957F-16E182B99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69380-9A9E-46D4-81B1-290DC36A1F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413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F836234-C583-4C97-AEEA-5C91DE5EB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516465-EF72-4CD6-AA5D-63CD5537B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FFE698-0480-4546-9B6C-679531FF1B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A2DC2-C947-44B0-B598-F166139277E5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875C04-F289-4A92-8A8D-2AC5432A6F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11A125-B455-48AE-BFC9-51C5CAEE92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69380-9A9E-46D4-81B1-290DC36A1F1F}" type="slidenum">
              <a:rPr lang="es-ES" smtClean="0"/>
              <a:t>‹Nº›</a:t>
            </a:fld>
            <a:endParaRPr lang="es-ES"/>
          </a:p>
        </p:txBody>
      </p:sp>
      <p:pic>
        <p:nvPicPr>
          <p:cNvPr id="1026" name="Imagen 1" descr="Logotipo&#10;&#10;Descripción generada automáticamente">
            <a:extLst>
              <a:ext uri="{FF2B5EF4-FFF2-40B4-BE49-F238E27FC236}">
                <a16:creationId xmlns:a16="http://schemas.microsoft.com/office/drawing/2014/main" id="{CDFAF994-B5B6-273A-1A70-B1CB24DF1B6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27" y="365125"/>
            <a:ext cx="2494753" cy="543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521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" name="1 Título">
            <a:extLst>
              <a:ext uri="{FF2B5EF4-FFF2-40B4-BE49-F238E27FC236}">
                <a16:creationId xmlns:a16="http://schemas.microsoft.com/office/drawing/2014/main" id="{8A3E9DE6-898A-4281-8FB3-BBE8EAF2D84D}"/>
              </a:ext>
            </a:extLst>
          </p:cNvPr>
          <p:cNvSpPr txBox="1">
            <a:spLocks/>
          </p:cNvSpPr>
          <p:nvPr/>
        </p:nvSpPr>
        <p:spPr>
          <a:xfrm>
            <a:off x="2430638" y="1861265"/>
            <a:ext cx="7726348" cy="23103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fontAlgn="auto">
              <a:lnSpc>
                <a:spcPct val="9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all" spc="-100" normalizeH="0" baseline="0" noProof="0">
                <a:ln>
                  <a:noFill/>
                </a:ln>
                <a:solidFill>
                  <a:srgbClr val="005A8B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 ACTIVIDAD DE FACTORING</a:t>
            </a:r>
            <a:br>
              <a:rPr kumimoji="0" lang="en-US" sz="2800" b="1" i="0" u="none" strike="noStrike" kern="1200" cap="all" spc="-100" normalizeH="0" baseline="0" noProof="0">
                <a:ln>
                  <a:noFill/>
                </a:ln>
                <a:solidFill>
                  <a:srgbClr val="005A8B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2400" b="1" i="0" u="none" strike="noStrike" kern="1200" cap="all" spc="-100" normalizeH="0" baseline="0" noProof="0">
                <a:ln>
                  <a:noFill/>
                </a:ln>
                <a:solidFill>
                  <a:srgbClr val="005A8B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br>
              <a:rPr kumimoji="0" lang="en-US" sz="2800" b="1" i="0" u="none" strike="noStrike" kern="1200" cap="all" spc="-10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2800" b="1" i="0" u="none" strike="noStrike" kern="1200" cap="all" spc="-10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800" b="0" i="0" u="none" strike="noStrike" kern="1200" cap="none" spc="-100" normalizeH="0" baseline="0" noProof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B2F3A6E-69D2-4238-843E-997683CF3354}"/>
              </a:ext>
            </a:extLst>
          </p:cNvPr>
          <p:cNvSpPr txBox="1"/>
          <p:nvPr/>
        </p:nvSpPr>
        <p:spPr>
          <a:xfrm>
            <a:off x="-254364" y="5949711"/>
            <a:ext cx="30494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sz="1400" b="1" i="1">
                <a:solidFill>
                  <a:srgbClr val="005A8B"/>
                </a:solidFill>
              </a:rPr>
              <a:t>Carlos García Casas</a:t>
            </a:r>
          </a:p>
          <a:p>
            <a:pPr algn="r">
              <a:spcAft>
                <a:spcPts val="600"/>
              </a:spcAft>
            </a:pPr>
            <a:r>
              <a:rPr lang="es-ES" sz="1400" b="1" i="1">
                <a:solidFill>
                  <a:srgbClr val="005A8B"/>
                </a:solidFill>
              </a:rPr>
              <a:t>Secretario General</a:t>
            </a:r>
          </a:p>
          <a:p>
            <a:pPr algn="r">
              <a:spcAft>
                <a:spcPts val="600"/>
              </a:spcAft>
            </a:pPr>
            <a:r>
              <a:rPr lang="es-ES" sz="1400" i="1">
                <a:solidFill>
                  <a:srgbClr val="005A8B"/>
                </a:solidFill>
              </a:rPr>
              <a:t>Asociación Española de Factoring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9B74BB6B-A28B-4BF0-889E-D31C17EB91BF}"/>
              </a:ext>
            </a:extLst>
          </p:cNvPr>
          <p:cNvSpPr txBox="1"/>
          <p:nvPr/>
        </p:nvSpPr>
        <p:spPr>
          <a:xfrm>
            <a:off x="7626674" y="5411102"/>
            <a:ext cx="4447650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b="1" i="1">
                <a:solidFill>
                  <a:srgbClr val="005A8B"/>
                </a:solidFill>
              </a:rPr>
              <a:t>Carlos Dalmau Llorens</a:t>
            </a:r>
          </a:p>
          <a:p>
            <a:pPr algn="r">
              <a:spcAft>
                <a:spcPts val="600"/>
              </a:spcAft>
            </a:pPr>
            <a:r>
              <a:rPr lang="es-ES" b="1" i="1">
                <a:solidFill>
                  <a:srgbClr val="005A8B"/>
                </a:solidFill>
              </a:rPr>
              <a:t>Presidente</a:t>
            </a:r>
          </a:p>
          <a:p>
            <a:pPr algn="r">
              <a:spcAft>
                <a:spcPts val="600"/>
              </a:spcAft>
            </a:pPr>
            <a:r>
              <a:rPr lang="es-ES" i="1">
                <a:solidFill>
                  <a:srgbClr val="005A8B"/>
                </a:solidFill>
              </a:rPr>
              <a:t>Asociación Española de Factoring</a:t>
            </a:r>
          </a:p>
          <a:p>
            <a:pPr algn="r">
              <a:spcAft>
                <a:spcPts val="600"/>
              </a:spcAft>
            </a:pPr>
            <a:r>
              <a:rPr lang="es-ES" b="1" i="1">
                <a:solidFill>
                  <a:srgbClr val="76B861"/>
                </a:solidFill>
              </a:rPr>
              <a:t>28 de febrero 2024</a:t>
            </a:r>
          </a:p>
        </p:txBody>
      </p:sp>
      <p:pic>
        <p:nvPicPr>
          <p:cNvPr id="3" name="Imagen 1" descr="Logotipo&#10;&#10;Descripción generada automáticamente">
            <a:extLst>
              <a:ext uri="{FF2B5EF4-FFF2-40B4-BE49-F238E27FC236}">
                <a16:creationId xmlns:a16="http://schemas.microsoft.com/office/drawing/2014/main" id="{3882FAD5-28F1-DFEF-16E1-52160A6670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27" y="365125"/>
            <a:ext cx="2494753" cy="543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0378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DD4F96-14DE-2037-9115-64FD759938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0ADB360E-7720-C1C7-9E12-DD9A9962D1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604652"/>
              </p:ext>
            </p:extLst>
          </p:nvPr>
        </p:nvGraphicFramePr>
        <p:xfrm>
          <a:off x="657225" y="1316736"/>
          <a:ext cx="10515600" cy="4498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>
            <a:extLst>
              <a:ext uri="{FF2B5EF4-FFF2-40B4-BE49-F238E27FC236}">
                <a16:creationId xmlns:a16="http://schemas.microsoft.com/office/drawing/2014/main" id="{1E7CB9CB-AFEC-FB97-DE0A-C47E38AAF313}"/>
              </a:ext>
            </a:extLst>
          </p:cNvPr>
          <p:cNvSpPr txBox="1"/>
          <p:nvPr/>
        </p:nvSpPr>
        <p:spPr>
          <a:xfrm>
            <a:off x="1808473" y="6033171"/>
            <a:ext cx="8964684" cy="646331"/>
          </a:xfrm>
          <a:prstGeom prst="rect">
            <a:avLst/>
          </a:prstGeom>
          <a:solidFill>
            <a:srgbClr val="809EC2">
              <a:lumMod val="50000"/>
            </a:srgbClr>
          </a:solidFill>
        </p:spPr>
        <p:txBody>
          <a:bodyPr wrap="square" rtlCol="0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800" b="1" i="0" u="non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El saldo de Inversión M</a:t>
            </a:r>
            <a:r>
              <a:rPr lang="es-ES" b="1" kern="0">
                <a:solidFill>
                  <a:prstClr val="white"/>
                </a:solidFill>
                <a:latin typeface="Arial"/>
              </a:rPr>
              <a:t>edia ha crecido casi un 5% en 2023, hasta superar los 46.000 MM€</a:t>
            </a:r>
            <a:endParaRPr kumimoji="0" lang="es-ES" sz="1800" b="1" i="0" u="non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FF0D125-A0EA-067C-AFBF-797250CF5F6A}"/>
              </a:ext>
            </a:extLst>
          </p:cNvPr>
          <p:cNvSpPr txBox="1"/>
          <p:nvPr/>
        </p:nvSpPr>
        <p:spPr>
          <a:xfrm>
            <a:off x="704024" y="1008959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i="1"/>
              <a:t>MM €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C3CAFDE-5B7F-8F30-3EB5-976B1F48E33B}"/>
              </a:ext>
            </a:extLst>
          </p:cNvPr>
          <p:cNvSpPr txBox="1"/>
          <p:nvPr/>
        </p:nvSpPr>
        <p:spPr>
          <a:xfrm>
            <a:off x="750363" y="5549459"/>
            <a:ext cx="1058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i="1"/>
              <a:t>Fuente: AEF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67DA83A-7725-B2CF-5068-267ACA6BFB9D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78498"/>
            <a:ext cx="10515600" cy="11382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2400" b="1" spc="-100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DE LA INVERSIÓN MEDIA</a:t>
            </a:r>
            <a:br>
              <a:rPr lang="es-ES_tradnl" sz="2400" b="1" spc="-100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sz="2000" spc="-100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millones de euros y %)</a:t>
            </a:r>
            <a:br>
              <a:rPr lang="es-ES_tradnl" sz="2000" spc="-100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_tradnl" sz="2000" spc="-100">
              <a:solidFill>
                <a:srgbClr val="76B8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27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96C4ECA8-0D8C-490F-B3C7-0597B2C7D3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1157"/>
              </p:ext>
            </p:extLst>
          </p:nvPr>
        </p:nvGraphicFramePr>
        <p:xfrm>
          <a:off x="838200" y="169068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4">
            <a:extLst>
              <a:ext uri="{FF2B5EF4-FFF2-40B4-BE49-F238E27FC236}">
                <a16:creationId xmlns:a16="http://schemas.microsoft.com/office/drawing/2014/main" id="{096F5F46-583F-4343-884E-E3D757B25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6949" y="107314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s-ES_tradnl" sz="2400" b="1" spc="-100">
                <a:solidFill>
                  <a:srgbClr val="76B861"/>
                </a:solidFill>
                <a:latin typeface="Arial"/>
              </a:rPr>
              <a:t>DISTRIBUCIÓN DE LAS CESIONES POR</a:t>
            </a:r>
            <a:br>
              <a:rPr lang="es-ES_tradnl" sz="2400" b="1" spc="-100">
                <a:solidFill>
                  <a:srgbClr val="76B861"/>
                </a:solidFill>
                <a:latin typeface="Arial"/>
              </a:rPr>
            </a:br>
            <a:r>
              <a:rPr lang="es-ES_tradnl" sz="2400" b="1">
                <a:solidFill>
                  <a:srgbClr val="00CC99"/>
                </a:solidFill>
                <a:latin typeface="Arial"/>
              </a:rPr>
              <a:t> </a:t>
            </a:r>
            <a:r>
              <a:rPr lang="es-ES_tradnl" sz="2400" b="1" spc="-100">
                <a:solidFill>
                  <a:srgbClr val="76B861"/>
                </a:solidFill>
                <a:latin typeface="Arial"/>
              </a:rPr>
              <a:t>SECTORES DE ACTIVIDAD  2023</a:t>
            </a:r>
          </a:p>
        </p:txBody>
      </p:sp>
      <p:sp>
        <p:nvSpPr>
          <p:cNvPr id="8" name="4 CuadroTexto">
            <a:extLst>
              <a:ext uri="{FF2B5EF4-FFF2-40B4-BE49-F238E27FC236}">
                <a16:creationId xmlns:a16="http://schemas.microsoft.com/office/drawing/2014/main" id="{CE59688F-F36D-4575-AB65-8E933BE89B81}"/>
              </a:ext>
            </a:extLst>
          </p:cNvPr>
          <p:cNvSpPr txBox="1"/>
          <p:nvPr/>
        </p:nvSpPr>
        <p:spPr>
          <a:xfrm>
            <a:off x="2472616" y="6108801"/>
            <a:ext cx="8398584" cy="646331"/>
          </a:xfrm>
          <a:prstGeom prst="rect">
            <a:avLst/>
          </a:prstGeom>
          <a:solidFill>
            <a:srgbClr val="809EC2">
              <a:lumMod val="50000"/>
            </a:srgbClr>
          </a:solidFill>
        </p:spPr>
        <p:txBody>
          <a:bodyPr wrap="square" rtlCol="0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b="1" i="0" u="non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Los sectores de la Industria Manufacturera y el Comercio suponen el 50% de la actividad total, de manera similar a ejercicios anteriores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2C1977E-00B8-DC24-C524-E7194CC75B93}"/>
              </a:ext>
            </a:extLst>
          </p:cNvPr>
          <p:cNvSpPr txBox="1"/>
          <p:nvPr/>
        </p:nvSpPr>
        <p:spPr>
          <a:xfrm>
            <a:off x="1709146" y="5611525"/>
            <a:ext cx="1058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i="1"/>
              <a:t>Fuente: AEF</a:t>
            </a:r>
          </a:p>
        </p:txBody>
      </p:sp>
    </p:spTree>
    <p:extLst>
      <p:ext uri="{BB962C8B-B14F-4D97-AF65-F5344CB8AC3E}">
        <p14:creationId xmlns:p14="http://schemas.microsoft.com/office/powerpoint/2010/main" val="3290790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96C4ECA8-0D8C-490F-B3C7-0597B2C7D3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775901"/>
              </p:ext>
            </p:extLst>
          </p:nvPr>
        </p:nvGraphicFramePr>
        <p:xfrm>
          <a:off x="723900" y="1595474"/>
          <a:ext cx="10744200" cy="4471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4">
            <a:extLst>
              <a:ext uri="{FF2B5EF4-FFF2-40B4-BE49-F238E27FC236}">
                <a16:creationId xmlns:a16="http://schemas.microsoft.com/office/drawing/2014/main" id="{096F5F46-583F-4343-884E-E3D757B25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9711" y="144351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s-ES_tradnl" sz="2400" b="1" spc="-100">
                <a:solidFill>
                  <a:srgbClr val="76B861"/>
                </a:solidFill>
                <a:latin typeface="Arial"/>
              </a:rPr>
              <a:t>DISTRIBUCIÓN DE LAS CESIONES POR</a:t>
            </a:r>
            <a:br>
              <a:rPr lang="es-ES_tradnl" sz="2400" b="1" spc="-100">
                <a:solidFill>
                  <a:srgbClr val="76B861"/>
                </a:solidFill>
                <a:latin typeface="Arial"/>
              </a:rPr>
            </a:br>
            <a:r>
              <a:rPr lang="es-ES_tradnl" sz="2400" b="1">
                <a:solidFill>
                  <a:srgbClr val="00CC99"/>
                </a:solidFill>
                <a:latin typeface="Arial"/>
              </a:rPr>
              <a:t> </a:t>
            </a:r>
            <a:r>
              <a:rPr lang="es-ES_tradnl" sz="2400" b="1" spc="-100">
                <a:solidFill>
                  <a:srgbClr val="76B861"/>
                </a:solidFill>
                <a:latin typeface="Arial"/>
              </a:rPr>
              <a:t>AUTONOMÍAS 2023</a:t>
            </a:r>
          </a:p>
        </p:txBody>
      </p:sp>
      <p:sp>
        <p:nvSpPr>
          <p:cNvPr id="5" name="5 CuadroTexto">
            <a:extLst>
              <a:ext uri="{FF2B5EF4-FFF2-40B4-BE49-F238E27FC236}">
                <a16:creationId xmlns:a16="http://schemas.microsoft.com/office/drawing/2014/main" id="{14B5F527-ABD3-4896-8829-18956FA2E6A4}"/>
              </a:ext>
            </a:extLst>
          </p:cNvPr>
          <p:cNvSpPr txBox="1"/>
          <p:nvPr/>
        </p:nvSpPr>
        <p:spPr>
          <a:xfrm>
            <a:off x="2039711" y="6067318"/>
            <a:ext cx="8676456" cy="646331"/>
          </a:xfrm>
          <a:prstGeom prst="rect">
            <a:avLst/>
          </a:prstGeom>
          <a:solidFill>
            <a:srgbClr val="809EC2">
              <a:lumMod val="50000"/>
            </a:srgbClr>
          </a:solidFill>
        </p:spPr>
        <p:txBody>
          <a:bodyPr wrap="square" rtlCol="0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800" b="1" i="0" u="non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Madrid, Cataluña, Valencia, País Vasco y Andalucía concentran el 79% del total actividad del año 2023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D232DF2-7AAA-2F7F-0B37-6BC55A7192B5}"/>
              </a:ext>
            </a:extLst>
          </p:cNvPr>
          <p:cNvSpPr txBox="1"/>
          <p:nvPr/>
        </p:nvSpPr>
        <p:spPr>
          <a:xfrm>
            <a:off x="1642992" y="5506297"/>
            <a:ext cx="1058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i="1"/>
              <a:t>Fuente: AEF</a:t>
            </a:r>
          </a:p>
        </p:txBody>
      </p:sp>
    </p:spTree>
    <p:extLst>
      <p:ext uri="{BB962C8B-B14F-4D97-AF65-F5344CB8AC3E}">
        <p14:creationId xmlns:p14="http://schemas.microsoft.com/office/powerpoint/2010/main" val="1302635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526BF7BB-747D-4C60-8866-F091F92CF1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879443"/>
              </p:ext>
            </p:extLst>
          </p:nvPr>
        </p:nvGraphicFramePr>
        <p:xfrm>
          <a:off x="1322555" y="1233625"/>
          <a:ext cx="9268326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9915B8B3-66E6-44E4-8719-B3BDDDDFAC29}"/>
              </a:ext>
            </a:extLst>
          </p:cNvPr>
          <p:cNvSpPr txBox="1">
            <a:spLocks noChangeArrowheads="1"/>
          </p:cNvSpPr>
          <p:nvPr/>
        </p:nvSpPr>
        <p:spPr>
          <a:xfrm>
            <a:off x="2889962" y="151827"/>
            <a:ext cx="83137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200" b="1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DE LA RELACIÓN ENTRE EL VOLUMEN DE CRÉDITOS  GESTIONADOS POR LA AEF y el PIB </a:t>
            </a:r>
            <a:br>
              <a:rPr lang="es-ES_tradnl" sz="2200" b="1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sz="2200" b="1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millones de euros y %)</a:t>
            </a:r>
          </a:p>
        </p:txBody>
      </p:sp>
      <p:sp>
        <p:nvSpPr>
          <p:cNvPr id="8" name="4 CuadroTexto">
            <a:extLst>
              <a:ext uri="{FF2B5EF4-FFF2-40B4-BE49-F238E27FC236}">
                <a16:creationId xmlns:a16="http://schemas.microsoft.com/office/drawing/2014/main" id="{7DF7C84F-7331-4DD8-8091-D096E5D412FF}"/>
              </a:ext>
            </a:extLst>
          </p:cNvPr>
          <p:cNvSpPr txBox="1"/>
          <p:nvPr/>
        </p:nvSpPr>
        <p:spPr>
          <a:xfrm>
            <a:off x="602786" y="5810095"/>
            <a:ext cx="10986428" cy="369332"/>
          </a:xfrm>
          <a:prstGeom prst="rect">
            <a:avLst/>
          </a:prstGeom>
          <a:solidFill>
            <a:srgbClr val="809EC2">
              <a:lumMod val="50000"/>
            </a:srgbClr>
          </a:solidFill>
        </p:spPr>
        <p:txBody>
          <a:bodyPr wrap="square" rtlCol="0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800" b="1" i="0" u="non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El peso de los créditos gestionados (*)  por AEF se mantiene en niveles del 26,5% sobre el PIB</a:t>
            </a:r>
          </a:p>
        </p:txBody>
      </p:sp>
      <p:sp>
        <p:nvSpPr>
          <p:cNvPr id="9" name="1 CuadroTexto">
            <a:extLst>
              <a:ext uri="{FF2B5EF4-FFF2-40B4-BE49-F238E27FC236}">
                <a16:creationId xmlns:a16="http://schemas.microsoft.com/office/drawing/2014/main" id="{FB2D8EE7-5471-49E2-A7E8-5CD224BDA065}"/>
              </a:ext>
            </a:extLst>
          </p:cNvPr>
          <p:cNvSpPr txBox="1"/>
          <p:nvPr/>
        </p:nvSpPr>
        <p:spPr>
          <a:xfrm>
            <a:off x="529948" y="6415928"/>
            <a:ext cx="96198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i="1">
                <a:solidFill>
                  <a:prstClr val="black"/>
                </a:solidFill>
                <a:latin typeface="Arial"/>
              </a:rPr>
              <a:t>(*) Los créditos gestionados son la suma del volumen de operaciones de factoring + las órdenes de pago recibidas en operaciones de confirming</a:t>
            </a:r>
            <a:r>
              <a:rPr lang="es-ES_tradnl" sz="1100" b="1">
                <a:latin typeface="Arial" panose="020B0604020202020204" pitchFamily="34" charset="0"/>
                <a:cs typeface="Arial" panose="020B0604020202020204" pitchFamily="34" charset="0"/>
              </a:rPr>
              <a:t> ® </a:t>
            </a:r>
            <a:endParaRPr lang="es-ES" sz="1100" i="1">
              <a:latin typeface="Arial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05AA635-D2EA-0538-DD32-9A38C008AEA8}"/>
              </a:ext>
            </a:extLst>
          </p:cNvPr>
          <p:cNvSpPr txBox="1"/>
          <p:nvPr/>
        </p:nvSpPr>
        <p:spPr>
          <a:xfrm>
            <a:off x="1072184" y="5277778"/>
            <a:ext cx="1058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i="1"/>
              <a:t>Fuente: AEF</a:t>
            </a:r>
          </a:p>
        </p:txBody>
      </p:sp>
    </p:spTree>
    <p:extLst>
      <p:ext uri="{BB962C8B-B14F-4D97-AF65-F5344CB8AC3E}">
        <p14:creationId xmlns:p14="http://schemas.microsoft.com/office/powerpoint/2010/main" val="3307888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7055" y="-63751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s-ES" sz="2400" b="1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cesiones Factoring</a:t>
            </a:r>
            <a:br>
              <a:rPr lang="es-ES" sz="2400" b="1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b="1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peso relativo PIB – últimos 10 años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8541961"/>
              </p:ext>
            </p:extLst>
          </p:nvPr>
        </p:nvGraphicFramePr>
        <p:xfrm>
          <a:off x="1762944" y="1678996"/>
          <a:ext cx="8219256" cy="4242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4F7BC-19F2-4F9B-8D71-2778CE0C27B0}" type="slidenum">
              <a:rPr lang="es-ES">
                <a:latin typeface="Arial"/>
              </a:rPr>
              <a:pPr/>
              <a:t>14</a:t>
            </a:fld>
            <a:endParaRPr lang="es-ES">
              <a:latin typeface="Arial"/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9164528" y="1323476"/>
            <a:ext cx="0" cy="38749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>
            <a:cxnSpLocks/>
          </p:cNvCxnSpPr>
          <p:nvPr/>
        </p:nvCxnSpPr>
        <p:spPr>
          <a:xfrm flipV="1">
            <a:off x="2683808" y="1307163"/>
            <a:ext cx="0" cy="1455433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2683808" y="1307163"/>
            <a:ext cx="6480720" cy="3262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5450320" y="931955"/>
            <a:ext cx="947695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s-ES" sz="1600" b="1">
                <a:solidFill>
                  <a:prstClr val="black"/>
                </a:solidFill>
                <a:latin typeface="Arial"/>
              </a:rPr>
              <a:t>10 años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8819906" y="5659708"/>
            <a:ext cx="11769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i="1">
                <a:solidFill>
                  <a:prstClr val="black"/>
                </a:solidFill>
                <a:latin typeface="Arial"/>
              </a:rPr>
              <a:t>Cifras en MM €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1852995" y="5644320"/>
            <a:ext cx="26370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>
                <a:solidFill>
                  <a:prstClr val="black"/>
                </a:solidFill>
                <a:latin typeface="Arial"/>
              </a:rPr>
              <a:t>CAA: Crecimiento Anual Acumulado</a:t>
            </a:r>
          </a:p>
        </p:txBody>
      </p:sp>
      <p:sp>
        <p:nvSpPr>
          <p:cNvPr id="3" name="Rectángulo 2"/>
          <p:cNvSpPr/>
          <p:nvPr/>
        </p:nvSpPr>
        <p:spPr>
          <a:xfrm>
            <a:off x="4759748" y="1366397"/>
            <a:ext cx="2597940" cy="3874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/>
              <a:t>C</a:t>
            </a:r>
            <a:r>
              <a:rPr lang="es-ES" b="1">
                <a:solidFill>
                  <a:schemeClr val="tx1"/>
                </a:solidFill>
              </a:rPr>
              <a:t>CAA Factoring: 8,8%</a:t>
            </a:r>
            <a:endParaRPr lang="es-ES" b="1"/>
          </a:p>
        </p:txBody>
      </p:sp>
      <p:sp>
        <p:nvSpPr>
          <p:cNvPr id="17" name="4 CuadroTexto">
            <a:extLst>
              <a:ext uri="{FF2B5EF4-FFF2-40B4-BE49-F238E27FC236}">
                <a16:creationId xmlns:a16="http://schemas.microsoft.com/office/drawing/2014/main" id="{7DF7C84F-7331-4DD8-8091-D096E5D412FF}"/>
              </a:ext>
            </a:extLst>
          </p:cNvPr>
          <p:cNvSpPr txBox="1"/>
          <p:nvPr/>
        </p:nvSpPr>
        <p:spPr>
          <a:xfrm>
            <a:off x="2254291" y="6023769"/>
            <a:ext cx="7606404" cy="646331"/>
          </a:xfrm>
          <a:prstGeom prst="rect">
            <a:avLst/>
          </a:prstGeom>
          <a:solidFill>
            <a:srgbClr val="809EC2">
              <a:lumMod val="50000"/>
            </a:srgbClr>
          </a:solidFill>
        </p:spPr>
        <p:txBody>
          <a:bodyPr wrap="square" rtlCol="0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800" b="1" i="0" u="non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El Factoring crece a una velocidad media</a:t>
            </a:r>
            <a:r>
              <a:rPr kumimoji="0" lang="es-ES" sz="1800" b="1" i="0" u="none" kern="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s-ES" sz="1800" b="1" i="0" u="non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muy superior al PIB, ganando más de 7 puntos de peso en los últimos</a:t>
            </a:r>
            <a:r>
              <a:rPr kumimoji="0" lang="es-ES" sz="1800" b="1" i="0" u="none" kern="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 diez años</a:t>
            </a:r>
            <a:endParaRPr kumimoji="0" lang="es-ES" sz="1800" b="1" i="0" u="non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0980E81-151F-41A8-A58A-EE8E7686354D}"/>
              </a:ext>
            </a:extLst>
          </p:cNvPr>
          <p:cNvSpPr txBox="1"/>
          <p:nvPr/>
        </p:nvSpPr>
        <p:spPr>
          <a:xfrm>
            <a:off x="550084" y="5636624"/>
            <a:ext cx="1058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i="1"/>
              <a:t>Fuente: AEF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8BE868E-166F-A4EC-6BCC-903CD6417229}"/>
              </a:ext>
            </a:extLst>
          </p:cNvPr>
          <p:cNvSpPr/>
          <p:nvPr/>
        </p:nvSpPr>
        <p:spPr>
          <a:xfrm rot="5400000">
            <a:off x="8842041" y="2116164"/>
            <a:ext cx="681664" cy="2066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50">
                <a:solidFill>
                  <a:schemeClr val="tx1"/>
                </a:solidFill>
              </a:rPr>
              <a:t>270.393</a:t>
            </a:r>
          </a:p>
        </p:txBody>
      </p:sp>
      <p:sp>
        <p:nvSpPr>
          <p:cNvPr id="9" name="3 CuadroTexto">
            <a:extLst>
              <a:ext uri="{FF2B5EF4-FFF2-40B4-BE49-F238E27FC236}">
                <a16:creationId xmlns:a16="http://schemas.microsoft.com/office/drawing/2014/main" id="{56D06E44-BBF5-4CBA-A3DF-82959D03F4D7}"/>
              </a:ext>
            </a:extLst>
          </p:cNvPr>
          <p:cNvSpPr txBox="1"/>
          <p:nvPr/>
        </p:nvSpPr>
        <p:spPr>
          <a:xfrm>
            <a:off x="10160532" y="2674771"/>
            <a:ext cx="1942978" cy="1323439"/>
          </a:xfrm>
          <a:prstGeom prst="rect">
            <a:avLst/>
          </a:prstGeom>
          <a:solidFill>
            <a:srgbClr val="809EC2">
              <a:lumMod val="5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En 2023, el 18,5% del PIB son créditos cedidos a miembros de la  AEF</a:t>
            </a:r>
          </a:p>
        </p:txBody>
      </p:sp>
    </p:spTree>
    <p:extLst>
      <p:ext uri="{BB962C8B-B14F-4D97-AF65-F5344CB8AC3E}">
        <p14:creationId xmlns:p14="http://schemas.microsoft.com/office/powerpoint/2010/main" val="517499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A449363D-E340-8642-51CD-3AB2B95511E6}"/>
              </a:ext>
            </a:extLst>
          </p:cNvPr>
          <p:cNvSpPr txBox="1"/>
          <p:nvPr/>
        </p:nvSpPr>
        <p:spPr>
          <a:xfrm>
            <a:off x="8773454" y="933244"/>
            <a:ext cx="3373937" cy="132343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sz="1600" b="1" u="sng">
                <a:solidFill>
                  <a:schemeClr val="bg1">
                    <a:lumMod val="50000"/>
                  </a:schemeClr>
                </a:solidFill>
              </a:rPr>
              <a:t>Total Europa 2022:</a:t>
            </a:r>
          </a:p>
          <a:p>
            <a:endParaRPr lang="es-ES" sz="160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s-ES" sz="1600">
                <a:solidFill>
                  <a:schemeClr val="bg1">
                    <a:lumMod val="50000"/>
                  </a:schemeClr>
                </a:solidFill>
              </a:rPr>
              <a:t>Cesiones: 2.383.999 MM €</a:t>
            </a:r>
          </a:p>
          <a:p>
            <a:endParaRPr lang="es-ES" sz="160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s-ES" sz="1600">
                <a:solidFill>
                  <a:schemeClr val="bg1">
                    <a:lumMod val="50000"/>
                  </a:schemeClr>
                </a:solidFill>
              </a:rPr>
              <a:t>Peso Europa/total mundo (21´): 68,5%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F9975CA-5CC0-95C0-37DA-419341C5A201}"/>
              </a:ext>
            </a:extLst>
          </p:cNvPr>
          <p:cNvSpPr txBox="1"/>
          <p:nvPr/>
        </p:nvSpPr>
        <p:spPr>
          <a:xfrm>
            <a:off x="3325150" y="94926"/>
            <a:ext cx="4590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>
                <a:solidFill>
                  <a:schemeClr val="bg2">
                    <a:lumMod val="25000"/>
                  </a:schemeClr>
                </a:solidFill>
              </a:rPr>
              <a:t>Evolución F&amp;C en Europa</a:t>
            </a:r>
          </a:p>
          <a:p>
            <a:pPr algn="ctr"/>
            <a:r>
              <a:rPr lang="es-ES" sz="2400" b="1">
                <a:solidFill>
                  <a:schemeClr val="bg2">
                    <a:lumMod val="25000"/>
                  </a:schemeClr>
                </a:solidFill>
              </a:rPr>
              <a:t>Últimos 6 años (2017-2022)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04EFA03-8E32-A21D-397F-BD2F5F5FEC0D}"/>
              </a:ext>
            </a:extLst>
          </p:cNvPr>
          <p:cNvSpPr txBox="1"/>
          <p:nvPr/>
        </p:nvSpPr>
        <p:spPr>
          <a:xfrm>
            <a:off x="457200" y="6448450"/>
            <a:ext cx="3656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>
              <a:defRPr sz="1600" b="1" i="1"/>
            </a:lvl1pPr>
          </a:lstStyle>
          <a:p>
            <a:r>
              <a:rPr lang="es-ES"/>
              <a:t>Fuente: EUF + World Factoring Year Book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2934C443-49AD-9C3A-1EEF-F47AAE9CA9F7}"/>
              </a:ext>
            </a:extLst>
          </p:cNvPr>
          <p:cNvGrpSpPr/>
          <p:nvPr/>
        </p:nvGrpSpPr>
        <p:grpSpPr>
          <a:xfrm>
            <a:off x="126781" y="933244"/>
            <a:ext cx="8519454" cy="5515206"/>
            <a:chOff x="126781" y="933244"/>
            <a:chExt cx="8519454" cy="5515206"/>
          </a:xfrm>
        </p:grpSpPr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B04D1A47-480E-32AC-78F3-A101CB18E6C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16" t="1596"/>
            <a:stretch/>
          </p:blipFill>
          <p:spPr>
            <a:xfrm>
              <a:off x="228600" y="933244"/>
              <a:ext cx="8417635" cy="5515206"/>
            </a:xfrm>
            <a:prstGeom prst="rect">
              <a:avLst/>
            </a:prstGeom>
          </p:spPr>
        </p:pic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98555643-97A3-FEA3-23F7-E8AADC8DD715}"/>
                </a:ext>
              </a:extLst>
            </p:cNvPr>
            <p:cNvSpPr/>
            <p:nvPr/>
          </p:nvSpPr>
          <p:spPr>
            <a:xfrm>
              <a:off x="126781" y="5916260"/>
              <a:ext cx="8519454" cy="34544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1400" b="1"/>
                <a:t>%/GDP 22: 	16%            10%            12%         16%          19%             17%            22%            15%           18%            8%</a:t>
              </a:r>
            </a:p>
          </p:txBody>
        </p:sp>
      </p:grp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F734A6EA-E40C-4973-E961-1831656C41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7980473"/>
              </p:ext>
            </p:extLst>
          </p:nvPr>
        </p:nvGraphicFramePr>
        <p:xfrm>
          <a:off x="9197504" y="2501900"/>
          <a:ext cx="2664296" cy="3946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77255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FE1524-90C3-8C31-9395-E10FDCA43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9887" y="2410234"/>
            <a:ext cx="4412226" cy="1325563"/>
          </a:xfrm>
        </p:spPr>
        <p:txBody>
          <a:bodyPr/>
          <a:lstStyle/>
          <a:p>
            <a:r>
              <a:rPr lang="es-ES" b="1">
                <a:latin typeface="Arial" panose="020B0604020202020204" pitchFamily="34" charset="0"/>
                <a:cs typeface="Arial" panose="020B0604020202020204" pitchFamily="34" charset="0"/>
              </a:rPr>
              <a:t>Muchas gracias</a:t>
            </a:r>
          </a:p>
        </p:txBody>
      </p:sp>
    </p:spTree>
    <p:extLst>
      <p:ext uri="{BB962C8B-B14F-4D97-AF65-F5344CB8AC3E}">
        <p14:creationId xmlns:p14="http://schemas.microsoft.com/office/powerpoint/2010/main" val="3390053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4F7BC-19F2-4F9B-8D71-2778CE0C27B0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524000" y="7719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2400" b="1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ÍNDICE</a:t>
            </a:r>
          </a:p>
          <a:p>
            <a:pPr algn="ctr"/>
            <a:r>
              <a:rPr lang="es-ES_tradnl" sz="2400" b="1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de Factoring y Confirming®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80904" y="1150719"/>
            <a:ext cx="6481261" cy="581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u="sng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Bloque I</a:t>
            </a:r>
          </a:p>
          <a:p>
            <a:endParaRPr lang="es-ES" sz="1600" b="1" u="sng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600" b="1" u="sng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Mercado Español </a:t>
            </a:r>
          </a:p>
          <a:p>
            <a:endParaRPr lang="es-ES" sz="16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global de las cesiones: Factoring + Confirming®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sz="16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del Factoring: Nacional e Internacional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sz="16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del Factoring Nacional: Con y Sin Recurso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sz="16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del Factoring Internacional: Importación y Exportación</a:t>
            </a:r>
          </a:p>
          <a:p>
            <a:endParaRPr lang="es-ES" sz="16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cesiones Confirming®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sz="16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Órdenes de Pago Confirming®</a:t>
            </a:r>
          </a:p>
          <a:p>
            <a:endParaRPr lang="es-ES" sz="16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Inversión Viva (Factoring+Confirming ®)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sz="16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Inversión Media (Factoring+Confirming ®)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sz="16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Distribución actividad por Sectores de Actividad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sz="16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Distribución actividad por Autonomías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236067" y="1289541"/>
            <a:ext cx="455124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u="sng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Bloque II</a:t>
            </a:r>
          </a:p>
          <a:p>
            <a:endParaRPr lang="es-ES" sz="1600" b="1" u="sng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600" b="1" u="sng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Importancia relativa y pesos</a:t>
            </a:r>
          </a:p>
          <a:p>
            <a:endParaRPr lang="es-ES" sz="16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Comparativa volumen gestionado vs PIB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sz="16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actividad F&amp;C 10 años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sz="16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Peso inversión F&amp;C sobre Crédito Comercial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sz="16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F&amp;C en Europa en los años 17-22</a:t>
            </a:r>
          </a:p>
        </p:txBody>
      </p:sp>
    </p:spTree>
    <p:extLst>
      <p:ext uri="{BB962C8B-B14F-4D97-AF65-F5344CB8AC3E}">
        <p14:creationId xmlns:p14="http://schemas.microsoft.com/office/powerpoint/2010/main" val="331393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222535D9-40AA-46C3-82B1-E36A13472A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779386"/>
              </p:ext>
            </p:extLst>
          </p:nvPr>
        </p:nvGraphicFramePr>
        <p:xfrm>
          <a:off x="838200" y="1472261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72621BCB-5515-45EE-AE4F-F04FE6B88A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25152"/>
            <a:ext cx="10515600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_tradnl" sz="2400" b="1" spc="-100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DE LAS CESIONES </a:t>
            </a:r>
            <a:br>
              <a:rPr lang="es-ES_tradnl" sz="2400" b="1" spc="-100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sz="2000" spc="-100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millones de euros y %)</a:t>
            </a:r>
          </a:p>
        </p:txBody>
      </p:sp>
      <p:sp>
        <p:nvSpPr>
          <p:cNvPr id="9" name="24 CuadroTexto">
            <a:extLst>
              <a:ext uri="{FF2B5EF4-FFF2-40B4-BE49-F238E27FC236}">
                <a16:creationId xmlns:a16="http://schemas.microsoft.com/office/drawing/2014/main" id="{6CC7A4A7-DE4D-411F-9092-F05E5B024AAB}"/>
              </a:ext>
            </a:extLst>
          </p:cNvPr>
          <p:cNvSpPr txBox="1"/>
          <p:nvPr/>
        </p:nvSpPr>
        <p:spPr>
          <a:xfrm>
            <a:off x="1808473" y="5948073"/>
            <a:ext cx="8136904" cy="584775"/>
          </a:xfrm>
          <a:prstGeom prst="rect">
            <a:avLst/>
          </a:prstGeom>
          <a:solidFill>
            <a:srgbClr val="809EC2">
              <a:lumMod val="50000"/>
            </a:srgbClr>
          </a:solidFill>
        </p:spPr>
        <p:txBody>
          <a:bodyPr wrap="square" rtlCol="0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600" b="1" i="0" u="non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La actividad alcanzó en 2023 los 270.393 MM € de cesiones, consolidando un crecimiento agrupado postpandemia de casi un 50 % (3 últimos años)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DFC5EDD-C4A2-6439-A679-A8B4EB811B28}"/>
              </a:ext>
            </a:extLst>
          </p:cNvPr>
          <p:cNvSpPr txBox="1"/>
          <p:nvPr/>
        </p:nvSpPr>
        <p:spPr>
          <a:xfrm>
            <a:off x="838200" y="1154652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i="1"/>
              <a:t>MM €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8B98684-FE95-A4DD-B8C2-4FB8119B91BB}"/>
              </a:ext>
            </a:extLst>
          </p:cNvPr>
          <p:cNvSpPr txBox="1"/>
          <p:nvPr/>
        </p:nvSpPr>
        <p:spPr>
          <a:xfrm>
            <a:off x="750363" y="5560345"/>
            <a:ext cx="1058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i="1"/>
              <a:t>Fuente: AEF</a:t>
            </a:r>
          </a:p>
        </p:txBody>
      </p:sp>
    </p:spTree>
    <p:extLst>
      <p:ext uri="{BB962C8B-B14F-4D97-AF65-F5344CB8AC3E}">
        <p14:creationId xmlns:p14="http://schemas.microsoft.com/office/powerpoint/2010/main" val="1716858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222535D9-40AA-46C3-82B1-E36A13472A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9687397"/>
              </p:ext>
            </p:extLst>
          </p:nvPr>
        </p:nvGraphicFramePr>
        <p:xfrm>
          <a:off x="657225" y="146367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72621BCB-5515-45EE-AE4F-F04FE6B88A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829"/>
            <a:ext cx="10515600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_tradnl" sz="2400" b="1" spc="-100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DEL FACTORING</a:t>
            </a:r>
            <a:br>
              <a:rPr lang="es-ES_tradnl" sz="2400" b="1" spc="-100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sz="2000" spc="-100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millones de euros y %)</a:t>
            </a:r>
          </a:p>
        </p:txBody>
      </p:sp>
      <p:sp>
        <p:nvSpPr>
          <p:cNvPr id="5" name="24 CuadroTexto">
            <a:extLst>
              <a:ext uri="{FF2B5EF4-FFF2-40B4-BE49-F238E27FC236}">
                <a16:creationId xmlns:a16="http://schemas.microsoft.com/office/drawing/2014/main" id="{DF9535B6-FB5C-47E0-AE75-108F102008E0}"/>
              </a:ext>
            </a:extLst>
          </p:cNvPr>
          <p:cNvSpPr txBox="1"/>
          <p:nvPr/>
        </p:nvSpPr>
        <p:spPr>
          <a:xfrm>
            <a:off x="2431976" y="5930900"/>
            <a:ext cx="7632848" cy="646331"/>
          </a:xfrm>
          <a:prstGeom prst="rect">
            <a:avLst/>
          </a:prstGeom>
          <a:solidFill>
            <a:srgbClr val="809EC2">
              <a:lumMod val="50000"/>
            </a:srgbClr>
          </a:solidFill>
        </p:spPr>
        <p:txBody>
          <a:bodyPr wrap="square" rtlCol="0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800" b="1" i="0" u="none" kern="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El Factoring, que representa el 49,5 % del total cesiones, </a:t>
            </a:r>
            <a:r>
              <a:rPr lang="es-ES" b="1" kern="0">
                <a:solidFill>
                  <a:prstClr val="white"/>
                </a:solidFill>
                <a:latin typeface="Arial"/>
              </a:rPr>
              <a:t>creció durante el 2023 casi un</a:t>
            </a:r>
            <a:r>
              <a:rPr kumimoji="0" lang="es-ES" sz="1800" b="1" i="0" u="none" kern="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 5%</a:t>
            </a:r>
          </a:p>
        </p:txBody>
      </p:sp>
      <p:sp>
        <p:nvSpPr>
          <p:cNvPr id="11" name="6 CuadroTexto">
            <a:extLst>
              <a:ext uri="{FF2B5EF4-FFF2-40B4-BE49-F238E27FC236}">
                <a16:creationId xmlns:a16="http://schemas.microsoft.com/office/drawing/2014/main" id="{6B8C0C34-2144-4519-81BF-3D3BBFCE8728}"/>
              </a:ext>
            </a:extLst>
          </p:cNvPr>
          <p:cNvSpPr txBox="1"/>
          <p:nvPr/>
        </p:nvSpPr>
        <p:spPr>
          <a:xfrm>
            <a:off x="9139067" y="1847900"/>
            <a:ext cx="7835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b="1">
                <a:solidFill>
                  <a:srgbClr val="FF0000"/>
                </a:solidFill>
              </a:rPr>
              <a:t>133.750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C8A2D08-9E54-472F-BB99-7155A17B65D7}"/>
              </a:ext>
            </a:extLst>
          </p:cNvPr>
          <p:cNvSpPr txBox="1"/>
          <p:nvPr/>
        </p:nvSpPr>
        <p:spPr>
          <a:xfrm>
            <a:off x="1880956" y="2678789"/>
            <a:ext cx="770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>
                <a:solidFill>
                  <a:srgbClr val="FF0000"/>
                </a:solidFill>
              </a:rPr>
              <a:t>96.096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D33F40F-83BA-EDA6-3DD1-77F1CA2FB29D}"/>
              </a:ext>
            </a:extLst>
          </p:cNvPr>
          <p:cNvSpPr txBox="1"/>
          <p:nvPr/>
        </p:nvSpPr>
        <p:spPr>
          <a:xfrm>
            <a:off x="657225" y="1125070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i="1"/>
              <a:t>MM €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081F0D5-15A7-DFD2-EAB2-C730B491BDCF}"/>
              </a:ext>
            </a:extLst>
          </p:cNvPr>
          <p:cNvSpPr txBox="1"/>
          <p:nvPr/>
        </p:nvSpPr>
        <p:spPr>
          <a:xfrm>
            <a:off x="750363" y="5549459"/>
            <a:ext cx="1058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i="1"/>
              <a:t>Fuente: AEF</a:t>
            </a:r>
          </a:p>
        </p:txBody>
      </p:sp>
    </p:spTree>
    <p:extLst>
      <p:ext uri="{BB962C8B-B14F-4D97-AF65-F5344CB8AC3E}">
        <p14:creationId xmlns:p14="http://schemas.microsoft.com/office/powerpoint/2010/main" val="1756080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222535D9-40AA-46C3-82B1-E36A13472A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08971"/>
              </p:ext>
            </p:extLst>
          </p:nvPr>
        </p:nvGraphicFramePr>
        <p:xfrm>
          <a:off x="657225" y="146367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CD54A62F-E103-4720-B3F2-E404CE7B4E55}"/>
              </a:ext>
            </a:extLst>
          </p:cNvPr>
          <p:cNvSpPr txBox="1">
            <a:spLocks noChangeArrowheads="1"/>
          </p:cNvSpPr>
          <p:nvPr/>
        </p:nvSpPr>
        <p:spPr>
          <a:xfrm>
            <a:off x="1560871" y="14815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2400" b="1" spc="-100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DEL FACTORING NACIONAL</a:t>
            </a:r>
            <a:br>
              <a:rPr lang="es-ES_tradnl" sz="2400" b="1" spc="-100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sz="2000" b="1" spc="-100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DETALLE DEL FACTORING CON Y SIN RECURSO</a:t>
            </a:r>
            <a:br>
              <a:rPr lang="es-ES_tradnl" sz="2400" b="1" spc="-100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sz="2000" spc="-100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millones de euros y %)</a:t>
            </a:r>
            <a:br>
              <a:rPr lang="es-ES_tradnl" sz="2000" spc="-100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_tradnl" sz="2000" spc="-100">
              <a:solidFill>
                <a:srgbClr val="76B8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24 CuadroTexto">
            <a:extLst>
              <a:ext uri="{FF2B5EF4-FFF2-40B4-BE49-F238E27FC236}">
                <a16:creationId xmlns:a16="http://schemas.microsoft.com/office/drawing/2014/main" id="{93CEC155-EA0A-4259-BED4-4943B738B182}"/>
              </a:ext>
            </a:extLst>
          </p:cNvPr>
          <p:cNvSpPr txBox="1"/>
          <p:nvPr/>
        </p:nvSpPr>
        <p:spPr>
          <a:xfrm>
            <a:off x="2431976" y="5930900"/>
            <a:ext cx="7632848" cy="646331"/>
          </a:xfrm>
          <a:prstGeom prst="rect">
            <a:avLst/>
          </a:prstGeom>
          <a:solidFill>
            <a:srgbClr val="809EC2">
              <a:lumMod val="50000"/>
            </a:srgbClr>
          </a:solidFill>
        </p:spPr>
        <p:txBody>
          <a:bodyPr wrap="square" rtlCol="0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800" b="1" i="0" u="none" kern="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El Factoring Nacional Con Recurso mantiene los niveles del 22, pero el Sin Recurso crece casi un 6%</a:t>
            </a:r>
          </a:p>
        </p:txBody>
      </p:sp>
      <p:sp>
        <p:nvSpPr>
          <p:cNvPr id="8" name="6 CuadroTexto">
            <a:extLst>
              <a:ext uri="{FF2B5EF4-FFF2-40B4-BE49-F238E27FC236}">
                <a16:creationId xmlns:a16="http://schemas.microsoft.com/office/drawing/2014/main" id="{A1F13C83-137C-4834-AC85-A28801582A79}"/>
              </a:ext>
            </a:extLst>
          </p:cNvPr>
          <p:cNvSpPr txBox="1"/>
          <p:nvPr/>
        </p:nvSpPr>
        <p:spPr>
          <a:xfrm>
            <a:off x="7330587" y="1941690"/>
            <a:ext cx="78351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400" b="1">
                <a:solidFill>
                  <a:srgbClr val="FF0000"/>
                </a:solidFill>
              </a:rPr>
              <a:t>92.915</a:t>
            </a:r>
          </a:p>
        </p:txBody>
      </p:sp>
      <p:sp>
        <p:nvSpPr>
          <p:cNvPr id="11" name="6 CuadroTexto">
            <a:extLst>
              <a:ext uri="{FF2B5EF4-FFF2-40B4-BE49-F238E27FC236}">
                <a16:creationId xmlns:a16="http://schemas.microsoft.com/office/drawing/2014/main" id="{ED846963-AEB5-4F2C-8BD7-78802EF9C9A4}"/>
              </a:ext>
            </a:extLst>
          </p:cNvPr>
          <p:cNvSpPr txBox="1"/>
          <p:nvPr/>
        </p:nvSpPr>
        <p:spPr>
          <a:xfrm>
            <a:off x="9251706" y="1941690"/>
            <a:ext cx="7835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b="1">
                <a:solidFill>
                  <a:srgbClr val="FF0000"/>
                </a:solidFill>
              </a:rPr>
              <a:t>96.362</a:t>
            </a:r>
          </a:p>
        </p:txBody>
      </p:sp>
      <p:sp>
        <p:nvSpPr>
          <p:cNvPr id="12" name="6 CuadroTexto">
            <a:extLst>
              <a:ext uri="{FF2B5EF4-FFF2-40B4-BE49-F238E27FC236}">
                <a16:creationId xmlns:a16="http://schemas.microsoft.com/office/drawing/2014/main" id="{CE502796-E915-4EAB-B0DD-2BD5F06C2A78}"/>
              </a:ext>
            </a:extLst>
          </p:cNvPr>
          <p:cNvSpPr txBox="1"/>
          <p:nvPr/>
        </p:nvSpPr>
        <p:spPr>
          <a:xfrm>
            <a:off x="1890630" y="2717436"/>
            <a:ext cx="7835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b="1">
                <a:solidFill>
                  <a:srgbClr val="FF0000"/>
                </a:solidFill>
              </a:rPr>
              <a:t>73.010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BEF392A-CAC4-FD44-5511-00FB66EA318F}"/>
              </a:ext>
            </a:extLst>
          </p:cNvPr>
          <p:cNvSpPr txBox="1"/>
          <p:nvPr/>
        </p:nvSpPr>
        <p:spPr>
          <a:xfrm>
            <a:off x="657225" y="1155898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i="1"/>
              <a:t>MM €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F67496F-04B8-7B72-97DA-EBC60DE06D5F}"/>
              </a:ext>
            </a:extLst>
          </p:cNvPr>
          <p:cNvSpPr txBox="1"/>
          <p:nvPr/>
        </p:nvSpPr>
        <p:spPr>
          <a:xfrm>
            <a:off x="750363" y="5549459"/>
            <a:ext cx="1058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i="1"/>
              <a:t>Fuente: AEF</a:t>
            </a:r>
          </a:p>
        </p:txBody>
      </p:sp>
    </p:spTree>
    <p:extLst>
      <p:ext uri="{BB962C8B-B14F-4D97-AF65-F5344CB8AC3E}">
        <p14:creationId xmlns:p14="http://schemas.microsoft.com/office/powerpoint/2010/main" val="1130528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222535D9-40AA-46C3-82B1-E36A13472A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745466"/>
              </p:ext>
            </p:extLst>
          </p:nvPr>
        </p:nvGraphicFramePr>
        <p:xfrm>
          <a:off x="657225" y="146367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CD54A62F-E103-4720-B3F2-E404CE7B4E55}"/>
              </a:ext>
            </a:extLst>
          </p:cNvPr>
          <p:cNvSpPr txBox="1">
            <a:spLocks noChangeArrowheads="1"/>
          </p:cNvSpPr>
          <p:nvPr/>
        </p:nvSpPr>
        <p:spPr>
          <a:xfrm>
            <a:off x="1510788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2400" b="1" spc="-100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DEL FACTORING INTERNACIONAL</a:t>
            </a:r>
            <a:br>
              <a:rPr lang="es-ES_tradnl" sz="2400" b="1" spc="-100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sz="2000" spc="-100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millones de euros y %)</a:t>
            </a:r>
          </a:p>
        </p:txBody>
      </p:sp>
      <p:sp>
        <p:nvSpPr>
          <p:cNvPr id="8" name="6 CuadroTexto">
            <a:extLst>
              <a:ext uri="{FF2B5EF4-FFF2-40B4-BE49-F238E27FC236}">
                <a16:creationId xmlns:a16="http://schemas.microsoft.com/office/drawing/2014/main" id="{A1F13C83-137C-4834-AC85-A28801582A79}"/>
              </a:ext>
            </a:extLst>
          </p:cNvPr>
          <p:cNvSpPr txBox="1"/>
          <p:nvPr/>
        </p:nvSpPr>
        <p:spPr>
          <a:xfrm>
            <a:off x="7430427" y="1728301"/>
            <a:ext cx="799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b="1">
                <a:solidFill>
                  <a:srgbClr val="FF0000"/>
                </a:solidFill>
              </a:rPr>
              <a:t>34.716</a:t>
            </a:r>
          </a:p>
        </p:txBody>
      </p:sp>
      <p:sp>
        <p:nvSpPr>
          <p:cNvPr id="11" name="6 CuadroTexto">
            <a:extLst>
              <a:ext uri="{FF2B5EF4-FFF2-40B4-BE49-F238E27FC236}">
                <a16:creationId xmlns:a16="http://schemas.microsoft.com/office/drawing/2014/main" id="{ED846963-AEB5-4F2C-8BD7-78802EF9C9A4}"/>
              </a:ext>
            </a:extLst>
          </p:cNvPr>
          <p:cNvSpPr txBox="1"/>
          <p:nvPr/>
        </p:nvSpPr>
        <p:spPr>
          <a:xfrm>
            <a:off x="9230795" y="1462727"/>
            <a:ext cx="7835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b="1">
                <a:solidFill>
                  <a:srgbClr val="FF0000"/>
                </a:solidFill>
              </a:rPr>
              <a:t>37.388</a:t>
            </a:r>
          </a:p>
        </p:txBody>
      </p:sp>
      <p:sp>
        <p:nvSpPr>
          <p:cNvPr id="12" name="7 CuadroTexto">
            <a:extLst>
              <a:ext uri="{FF2B5EF4-FFF2-40B4-BE49-F238E27FC236}">
                <a16:creationId xmlns:a16="http://schemas.microsoft.com/office/drawing/2014/main" id="{AE1BDA05-E639-4784-B4E5-A8A6F2F4D51B}"/>
              </a:ext>
            </a:extLst>
          </p:cNvPr>
          <p:cNvSpPr txBox="1"/>
          <p:nvPr/>
        </p:nvSpPr>
        <p:spPr>
          <a:xfrm>
            <a:off x="1918586" y="5953709"/>
            <a:ext cx="7632848" cy="646331"/>
          </a:xfrm>
          <a:prstGeom prst="rect">
            <a:avLst/>
          </a:prstGeom>
          <a:solidFill>
            <a:srgbClr val="809EC2">
              <a:lumMod val="50000"/>
            </a:srgbClr>
          </a:solidFill>
        </p:spPr>
        <p:txBody>
          <a:bodyPr wrap="square" rtlCol="0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800" b="1" i="0" u="non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El Factoring Internacional supera los 37.300 MM €, siendo en su gran mayoría Factoring de Exportación (</a:t>
            </a:r>
            <a:r>
              <a:rPr lang="es-ES" b="1" kern="0">
                <a:solidFill>
                  <a:prstClr val="white"/>
                </a:solidFill>
                <a:latin typeface="Arial"/>
              </a:rPr>
              <a:t>94</a:t>
            </a:r>
            <a:r>
              <a:rPr kumimoji="0" lang="es-ES" sz="1800" b="1" i="0" u="non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%)</a:t>
            </a:r>
          </a:p>
        </p:txBody>
      </p:sp>
      <p:sp>
        <p:nvSpPr>
          <p:cNvPr id="10" name="6 CuadroTexto">
            <a:extLst>
              <a:ext uri="{FF2B5EF4-FFF2-40B4-BE49-F238E27FC236}">
                <a16:creationId xmlns:a16="http://schemas.microsoft.com/office/drawing/2014/main" id="{CBC0260B-4140-43D1-92FC-2F308F636AB0}"/>
              </a:ext>
            </a:extLst>
          </p:cNvPr>
          <p:cNvSpPr txBox="1"/>
          <p:nvPr/>
        </p:nvSpPr>
        <p:spPr>
          <a:xfrm>
            <a:off x="1918586" y="2787302"/>
            <a:ext cx="78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b="1">
                <a:solidFill>
                  <a:srgbClr val="FF0000"/>
                </a:solidFill>
              </a:rPr>
              <a:t>23.086</a:t>
            </a:r>
          </a:p>
          <a:p>
            <a:endParaRPr lang="es-ES" sz="1400" b="1">
              <a:solidFill>
                <a:srgbClr val="FF0000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B4DB310-35BA-4EEE-85A6-AE608AE63C68}"/>
              </a:ext>
            </a:extLst>
          </p:cNvPr>
          <p:cNvSpPr txBox="1"/>
          <p:nvPr/>
        </p:nvSpPr>
        <p:spPr>
          <a:xfrm>
            <a:off x="704024" y="1155898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i="1"/>
              <a:t>MM €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C395690-E1BA-0644-4BCC-7244C6E8E032}"/>
              </a:ext>
            </a:extLst>
          </p:cNvPr>
          <p:cNvSpPr txBox="1"/>
          <p:nvPr/>
        </p:nvSpPr>
        <p:spPr>
          <a:xfrm>
            <a:off x="750363" y="5549459"/>
            <a:ext cx="1058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i="1"/>
              <a:t>Fuente: AEF</a:t>
            </a:r>
          </a:p>
        </p:txBody>
      </p:sp>
    </p:spTree>
    <p:extLst>
      <p:ext uri="{BB962C8B-B14F-4D97-AF65-F5344CB8AC3E}">
        <p14:creationId xmlns:p14="http://schemas.microsoft.com/office/powerpoint/2010/main" val="4187397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222535D9-40AA-46C3-82B1-E36A13472A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8614974"/>
              </p:ext>
            </p:extLst>
          </p:nvPr>
        </p:nvGraphicFramePr>
        <p:xfrm>
          <a:off x="657225" y="146367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72621BCB-5515-45EE-AE4F-F04FE6B88A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0426" y="138112"/>
            <a:ext cx="10515600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_tradnl" sz="2400" b="1" spc="-100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DEL CONFIRMING®</a:t>
            </a:r>
            <a:br>
              <a:rPr lang="es-ES_tradnl" sz="2400" b="1" spc="-100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sz="2000" spc="-100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millones de euros y %)</a:t>
            </a:r>
            <a:br>
              <a:rPr lang="es-ES_tradnl" sz="2400" b="1" spc="-100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_tradnl" sz="2400" b="1" spc="-100">
              <a:solidFill>
                <a:srgbClr val="76B8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24 CuadroTexto">
            <a:extLst>
              <a:ext uri="{FF2B5EF4-FFF2-40B4-BE49-F238E27FC236}">
                <a16:creationId xmlns:a16="http://schemas.microsoft.com/office/drawing/2014/main" id="{DF9535B6-FB5C-47E0-AE75-108F102008E0}"/>
              </a:ext>
            </a:extLst>
          </p:cNvPr>
          <p:cNvSpPr txBox="1"/>
          <p:nvPr/>
        </p:nvSpPr>
        <p:spPr>
          <a:xfrm>
            <a:off x="2372981" y="5970229"/>
            <a:ext cx="8049211" cy="646331"/>
          </a:xfrm>
          <a:prstGeom prst="rect">
            <a:avLst/>
          </a:prstGeom>
          <a:solidFill>
            <a:srgbClr val="809EC2">
              <a:lumMod val="50000"/>
            </a:srgbClr>
          </a:solidFill>
        </p:spPr>
        <p:txBody>
          <a:bodyPr wrap="square" rtlCol="0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800" b="1" i="0" u="none" kern="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El Confirming® crece un 7,4% en 2023, superando los 136.500 MM€ de actividad, lo que representa un 50,5% del total de cesiones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F8BA5B9-C8EE-8B13-3E1D-84AA25D7FCEC}"/>
              </a:ext>
            </a:extLst>
          </p:cNvPr>
          <p:cNvSpPr txBox="1"/>
          <p:nvPr/>
        </p:nvSpPr>
        <p:spPr>
          <a:xfrm>
            <a:off x="657225" y="1105405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i="1"/>
              <a:t>MM €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773F230-FC64-0F9E-E1FD-D9C2AA31DD12}"/>
              </a:ext>
            </a:extLst>
          </p:cNvPr>
          <p:cNvSpPr txBox="1"/>
          <p:nvPr/>
        </p:nvSpPr>
        <p:spPr>
          <a:xfrm>
            <a:off x="750363" y="5549459"/>
            <a:ext cx="1058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i="1"/>
              <a:t>Fuente: AEF</a:t>
            </a:r>
          </a:p>
        </p:txBody>
      </p:sp>
    </p:spTree>
    <p:extLst>
      <p:ext uri="{BB962C8B-B14F-4D97-AF65-F5344CB8AC3E}">
        <p14:creationId xmlns:p14="http://schemas.microsoft.com/office/powerpoint/2010/main" val="1633322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222535D9-40AA-46C3-82B1-E36A13472A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2843114"/>
              </p:ext>
            </p:extLst>
          </p:nvPr>
        </p:nvGraphicFramePr>
        <p:xfrm>
          <a:off x="657225" y="146367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72621BCB-5515-45EE-AE4F-F04FE6B88A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16626" y="156585"/>
            <a:ext cx="10515600" cy="113823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_tradnl" sz="2400" b="1" spc="-100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DE LAS ÓRDENES DE PAGO</a:t>
            </a:r>
            <a:br>
              <a:rPr lang="es-ES_tradnl" sz="2400" b="1" spc="-100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sz="2000" spc="-100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millones de euros y %)</a:t>
            </a:r>
            <a:br>
              <a:rPr lang="es-ES_tradnl" sz="2400" b="1" spc="-100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_tradnl" sz="2400" b="1" spc="-100">
              <a:solidFill>
                <a:srgbClr val="76B8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6 CuadroTexto">
            <a:extLst>
              <a:ext uri="{FF2B5EF4-FFF2-40B4-BE49-F238E27FC236}">
                <a16:creationId xmlns:a16="http://schemas.microsoft.com/office/drawing/2014/main" id="{E1AC9139-166E-4284-BBF9-CE5E3B826A24}"/>
              </a:ext>
            </a:extLst>
          </p:cNvPr>
          <p:cNvSpPr txBox="1"/>
          <p:nvPr/>
        </p:nvSpPr>
        <p:spPr>
          <a:xfrm>
            <a:off x="1083223" y="5886232"/>
            <a:ext cx="9459416" cy="646331"/>
          </a:xfrm>
          <a:prstGeom prst="rect">
            <a:avLst/>
          </a:prstGeom>
          <a:solidFill>
            <a:srgbClr val="809EC2">
              <a:lumMod val="50000"/>
            </a:srgbClr>
          </a:solidFill>
        </p:spPr>
        <p:txBody>
          <a:bodyPr wrap="square" rtlCol="0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800" b="1" i="0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El volumen de las órdenes de pago gestionadas supera los 2</a:t>
            </a:r>
            <a:r>
              <a:rPr lang="es-ES" b="1" kern="0">
                <a:solidFill>
                  <a:prstClr val="white"/>
                </a:solidFill>
                <a:latin typeface="Arial"/>
              </a:rPr>
              <a:t>54</a:t>
            </a:r>
            <a:r>
              <a:rPr kumimoji="0" lang="es-ES" sz="1800" b="1" i="0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.000 MM €, de las que el 89% son órdenes nacionales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B83B140-3D15-A202-247C-B2A64847226F}"/>
              </a:ext>
            </a:extLst>
          </p:cNvPr>
          <p:cNvSpPr txBox="1"/>
          <p:nvPr/>
        </p:nvSpPr>
        <p:spPr>
          <a:xfrm>
            <a:off x="657225" y="1140935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i="1"/>
              <a:t>MM €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4114B95-91A5-2B33-AD2F-67D656554848}"/>
              </a:ext>
            </a:extLst>
          </p:cNvPr>
          <p:cNvSpPr txBox="1"/>
          <p:nvPr/>
        </p:nvSpPr>
        <p:spPr>
          <a:xfrm>
            <a:off x="750363" y="5549459"/>
            <a:ext cx="1058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i="1"/>
              <a:t>Fuente: AEF</a:t>
            </a:r>
          </a:p>
        </p:txBody>
      </p:sp>
    </p:spTree>
    <p:extLst>
      <p:ext uri="{BB962C8B-B14F-4D97-AF65-F5344CB8AC3E}">
        <p14:creationId xmlns:p14="http://schemas.microsoft.com/office/powerpoint/2010/main" val="2791339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222535D9-40AA-46C3-82B1-E36A13472A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4364080"/>
              </p:ext>
            </p:extLst>
          </p:nvPr>
        </p:nvGraphicFramePr>
        <p:xfrm>
          <a:off x="657225" y="1316736"/>
          <a:ext cx="10515600" cy="4498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72621BCB-5515-45EE-AE4F-F04FE6B88A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102495"/>
            <a:ext cx="10515600" cy="113823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_tradnl" sz="2400" b="1" spc="-100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DE LA INVERSIÓN VIVA</a:t>
            </a:r>
            <a:br>
              <a:rPr lang="es-ES_tradnl" sz="2400" b="1" spc="-100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sz="2000" spc="-100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millones de euros y %)</a:t>
            </a:r>
            <a:br>
              <a:rPr lang="es-ES_tradnl" sz="2000" spc="-100">
                <a:solidFill>
                  <a:srgbClr val="76B8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_tradnl" sz="2000" spc="-100">
              <a:solidFill>
                <a:srgbClr val="76B8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CuadroTexto">
            <a:extLst>
              <a:ext uri="{FF2B5EF4-FFF2-40B4-BE49-F238E27FC236}">
                <a16:creationId xmlns:a16="http://schemas.microsoft.com/office/drawing/2014/main" id="{93590904-8D92-47D7-B4FB-D326907EB6FB}"/>
              </a:ext>
            </a:extLst>
          </p:cNvPr>
          <p:cNvSpPr txBox="1"/>
          <p:nvPr/>
        </p:nvSpPr>
        <p:spPr>
          <a:xfrm>
            <a:off x="1808473" y="5891016"/>
            <a:ext cx="8964684" cy="923330"/>
          </a:xfrm>
          <a:prstGeom prst="rect">
            <a:avLst/>
          </a:prstGeom>
          <a:solidFill>
            <a:srgbClr val="809EC2">
              <a:lumMod val="50000"/>
            </a:srgbClr>
          </a:solidFill>
        </p:spPr>
        <p:txBody>
          <a:bodyPr wrap="square" rtlCol="0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800" b="1" i="0" u="non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El saldo de Inversión al cierre del año </a:t>
            </a:r>
            <a:r>
              <a:rPr lang="es-ES" b="1" kern="0">
                <a:solidFill>
                  <a:prstClr val="white"/>
                </a:solidFill>
                <a:latin typeface="Arial"/>
              </a:rPr>
              <a:t>supera</a:t>
            </a:r>
            <a:r>
              <a:rPr kumimoji="0" lang="es-ES" sz="1800" b="1" i="0" u="non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 los 51.400 MM €, siendo el 47% de ese total correspondiente a Factoring y el resto a Confirming. El Factoring crece un 5 % y el Confirmin</a:t>
            </a:r>
            <a:r>
              <a:rPr lang="es-ES" b="1" kern="0">
                <a:solidFill>
                  <a:prstClr val="white"/>
                </a:solidFill>
                <a:latin typeface="Arial"/>
              </a:rPr>
              <a:t>g se mantiene en saldos similares al cierre 22</a:t>
            </a:r>
            <a:endParaRPr kumimoji="0" lang="es-ES" sz="1800" b="1" i="0" u="non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E1E0331-E988-327B-5CA0-DA707797BC52}"/>
              </a:ext>
            </a:extLst>
          </p:cNvPr>
          <p:cNvSpPr txBox="1"/>
          <p:nvPr/>
        </p:nvSpPr>
        <p:spPr>
          <a:xfrm>
            <a:off x="704024" y="1008959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i="1"/>
              <a:t>MM €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C925404-CFD3-D281-337A-5146E505FAF4}"/>
              </a:ext>
            </a:extLst>
          </p:cNvPr>
          <p:cNvSpPr txBox="1"/>
          <p:nvPr/>
        </p:nvSpPr>
        <p:spPr>
          <a:xfrm>
            <a:off x="750363" y="5549459"/>
            <a:ext cx="1058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i="1"/>
              <a:t>Fuente: AEF</a:t>
            </a:r>
          </a:p>
        </p:txBody>
      </p:sp>
    </p:spTree>
    <p:extLst>
      <p:ext uri="{BB962C8B-B14F-4D97-AF65-F5344CB8AC3E}">
        <p14:creationId xmlns:p14="http://schemas.microsoft.com/office/powerpoint/2010/main" val="2907110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82A1EC947D38A429903541259FEB985" ma:contentTypeVersion="15" ma:contentTypeDescription="Crear nuevo documento." ma:contentTypeScope="" ma:versionID="a449292184324b00a03ad14c5cfc3d69">
  <xsd:schema xmlns:xsd="http://www.w3.org/2001/XMLSchema" xmlns:xs="http://www.w3.org/2001/XMLSchema" xmlns:p="http://schemas.microsoft.com/office/2006/metadata/properties" xmlns:ns2="b26a1f93-0df3-4309-9014-c3664bb8907e" xmlns:ns3="313e2720-05a9-4fbf-9f6c-1eb6cb280806" targetNamespace="http://schemas.microsoft.com/office/2006/metadata/properties" ma:root="true" ma:fieldsID="d5818ff0bc64fee3f8c51d357f62fcbd" ns2:_="" ns3:_="">
    <xsd:import namespace="b26a1f93-0df3-4309-9014-c3664bb8907e"/>
    <xsd:import namespace="313e2720-05a9-4fbf-9f6c-1eb6cb2808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6a1f93-0df3-4309-9014-c3664bb890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Etiquetas de imagen" ma:readOnly="false" ma:fieldId="{5cf76f15-5ced-4ddc-b409-7134ff3c332f}" ma:taxonomyMulti="true" ma:sspId="2881c5e1-19af-46a6-92af-bb3f8850877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3e2720-05a9-4fbf-9f6c-1eb6cb28080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87479d1f-24b5-40ce-8ecc-de184164ee46}" ma:internalName="TaxCatchAll" ma:showField="CatchAllData" ma:web="313e2720-05a9-4fbf-9f6c-1eb6cb2808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6a1f93-0df3-4309-9014-c3664bb8907e">
      <Terms xmlns="http://schemas.microsoft.com/office/infopath/2007/PartnerControls"/>
    </lcf76f155ced4ddcb4097134ff3c332f>
    <TaxCatchAll xmlns="313e2720-05a9-4fbf-9f6c-1eb6cb28080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ADAF0A-28CA-4D25-BCF2-35A2C90275E4}"/>
</file>

<file path=customXml/itemProps2.xml><?xml version="1.0" encoding="utf-8"?>
<ds:datastoreItem xmlns:ds="http://schemas.openxmlformats.org/officeDocument/2006/customXml" ds:itemID="{44A4146D-5E61-48C9-AD30-A6F83DD98905}">
  <ds:schemaRefs>
    <ds:schemaRef ds:uri="313e2720-05a9-4fbf-9f6c-1eb6cb280806"/>
    <ds:schemaRef ds:uri="b26a1f93-0df3-4309-9014-c3664bb8907e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A595AC3-E11A-43B0-B3A5-71B3B2D5C9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941</Words>
  <Application>Microsoft Office PowerPoint</Application>
  <PresentationFormat>Panorámica</PresentationFormat>
  <Paragraphs>146</Paragraphs>
  <Slides>16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EVOLUCIÓN DE LAS CESIONES  (En millones de euros y %)</vt:lpstr>
      <vt:lpstr>EVOLUCIÓN DEL FACTORING (En millones de euros y %)</vt:lpstr>
      <vt:lpstr>Presentación de PowerPoint</vt:lpstr>
      <vt:lpstr>Presentación de PowerPoint</vt:lpstr>
      <vt:lpstr>EVOLUCIÓN DEL CONFIRMING® (En millones de euros y %) </vt:lpstr>
      <vt:lpstr>EVOLUCIÓN DE LAS ÓRDENES DE PAGO (En millones de euros y %) </vt:lpstr>
      <vt:lpstr>EVOLUCIÓN DE LA INVERSIÓN VIVA (En millones de euros y %) </vt:lpstr>
      <vt:lpstr>Presentación de PowerPoint</vt:lpstr>
      <vt:lpstr>Presentación de PowerPoint</vt:lpstr>
      <vt:lpstr>Presentación de PowerPoint</vt:lpstr>
      <vt:lpstr>Presentación de PowerPoint</vt:lpstr>
      <vt:lpstr>Evolución cesiones Factoring y peso relativo PIB – últimos 10 años</vt:lpstr>
      <vt:lpstr>Presentación de PowerPoint</vt:lpstr>
      <vt:lpstr>Muchas 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Blanca</dc:creator>
  <cp:lastModifiedBy>Carlos García</cp:lastModifiedBy>
  <cp:revision>1</cp:revision>
  <cp:lastPrinted>2022-02-15T09:49:10Z</cp:lastPrinted>
  <dcterms:created xsi:type="dcterms:W3CDTF">2019-01-31T15:47:05Z</dcterms:created>
  <dcterms:modified xsi:type="dcterms:W3CDTF">2024-02-28T09:02:34Z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0x010100882A1EC947D38A429903541259FEB985</vt:lpwstr>
  </property>
  <property fmtid="{D5CDD505-2E9C-101B-9397-08002B2CF9AE}" pid="3" name="MediaServiceImageTags">
    <vt:lpwstr/>
  </property>
</Properties>
</file>